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Lst>
  <p:sldSz cx="30279975" cy="42808525"/>
  <p:notesSz cx="6669088" cy="9928225"/>
  <p:defaultTextStyle>
    <a:defPPr>
      <a:defRPr lang="de-DE"/>
    </a:defPPr>
    <a:lvl1pPr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1pPr>
    <a:lvl2pPr marL="449263" indent="103028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2pPr>
    <a:lvl3pPr marL="904875" indent="206533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3pPr>
    <a:lvl4pPr marL="1360488" indent="3100388"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4pPr>
    <a:lvl5pPr marL="1822450" indent="4132263" algn="l" rtl="0" eaLnBrk="0" fontAlgn="base" hangingPunct="0">
      <a:spcBef>
        <a:spcPct val="0"/>
      </a:spcBef>
      <a:spcAft>
        <a:spcPct val="0"/>
      </a:spcAft>
      <a:defRPr sz="8100" kern="1200">
        <a:solidFill>
          <a:schemeClr val="tx1"/>
        </a:solidFill>
        <a:latin typeface="Arial" panose="020B0604020202020204" pitchFamily="34" charset="0"/>
        <a:ea typeface="+mn-ea"/>
        <a:cs typeface="+mn-cs"/>
      </a:defRPr>
    </a:lvl5pPr>
    <a:lvl6pPr marL="2286000" algn="l" defTabSz="914400" rtl="0" eaLnBrk="1" latinLnBrk="0" hangingPunct="1">
      <a:defRPr sz="8100" kern="1200">
        <a:solidFill>
          <a:schemeClr val="tx1"/>
        </a:solidFill>
        <a:latin typeface="Arial" panose="020B0604020202020204" pitchFamily="34" charset="0"/>
        <a:ea typeface="+mn-ea"/>
        <a:cs typeface="+mn-cs"/>
      </a:defRPr>
    </a:lvl6pPr>
    <a:lvl7pPr marL="2743200" algn="l" defTabSz="914400" rtl="0" eaLnBrk="1" latinLnBrk="0" hangingPunct="1">
      <a:defRPr sz="8100" kern="1200">
        <a:solidFill>
          <a:schemeClr val="tx1"/>
        </a:solidFill>
        <a:latin typeface="Arial" panose="020B0604020202020204" pitchFamily="34" charset="0"/>
        <a:ea typeface="+mn-ea"/>
        <a:cs typeface="+mn-cs"/>
      </a:defRPr>
    </a:lvl7pPr>
    <a:lvl8pPr marL="3200400" algn="l" defTabSz="914400" rtl="0" eaLnBrk="1" latinLnBrk="0" hangingPunct="1">
      <a:defRPr sz="8100" kern="1200">
        <a:solidFill>
          <a:schemeClr val="tx1"/>
        </a:solidFill>
        <a:latin typeface="Arial" panose="020B0604020202020204" pitchFamily="34" charset="0"/>
        <a:ea typeface="+mn-ea"/>
        <a:cs typeface="+mn-cs"/>
      </a:defRPr>
    </a:lvl8pPr>
    <a:lvl9pPr marL="3657600" algn="l" defTabSz="914400" rtl="0" eaLnBrk="1" latinLnBrk="0" hangingPunct="1">
      <a:defRPr sz="81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y Oberhauser" initials="RO" lastIdx="4" clrIdx="0"/>
  <p:cmAuthor id="2" name="RO" initials="RO"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78" autoAdjust="0"/>
    <p:restoredTop sz="94674"/>
  </p:normalViewPr>
  <p:slideViewPr>
    <p:cSldViewPr>
      <p:cViewPr>
        <p:scale>
          <a:sx n="25" d="100"/>
          <a:sy n="25" d="100"/>
        </p:scale>
        <p:origin x="1661" y="-2707"/>
      </p:cViewPr>
      <p:guideLst>
        <p:guide orient="horz" pos="13483"/>
        <p:guide pos="953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commentAuthors" Target="commentAuthors.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27T06:35:14.544" idx="1">
    <p:pos x="12226" y="3453"/>
    <p:text>Font size 85+</p:text>
  </p:cm>
  <p:cm authorId="1" dt="2017-01-27T06:36:05.704" idx="2">
    <p:pos x="17175" y="4313"/>
    <p:text>54-60 font size (make all names fit on one line, abbreviate first name if necessary)</p:text>
  </p:cm>
  <p:cm authorId="1" dt="2017-01-27T06:38:05.985" idx="3">
    <p:pos x="18109" y="6180"/>
    <p:text>Die Motivation/Problem und Kern Idee des Projekts beschreiben (Was und Warum). Font size 36+</p:text>
  </p:cm>
  <p:cm authorId="2" dt="2018-11-05T10:22:38.095" idx="1">
    <p:pos x="3099" y="10797"/>
    <p:text>You are free to move pictures and text around in this area and make a layout that makes sense and looks nice (shows and explains the various functional scenarios)</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271719" y="13297860"/>
            <a:ext cx="25736549" cy="9176751"/>
          </a:xfrm>
        </p:spPr>
        <p:txBody>
          <a:bodyPr/>
          <a:lstStyle/>
          <a:p>
            <a:r>
              <a:rPr lang="de-DE"/>
              <a:t>Titelmasterformat durch Klicken bearbeiten</a:t>
            </a:r>
          </a:p>
        </p:txBody>
      </p:sp>
      <p:sp>
        <p:nvSpPr>
          <p:cNvPr id="3" name="Untertitel 2"/>
          <p:cNvSpPr>
            <a:spLocks noGrp="1"/>
          </p:cNvSpPr>
          <p:nvPr>
            <p:ph type="subTitle" idx="1"/>
          </p:nvPr>
        </p:nvSpPr>
        <p:spPr>
          <a:xfrm>
            <a:off x="4541843" y="24257666"/>
            <a:ext cx="21196300" cy="10941249"/>
          </a:xfrm>
        </p:spPr>
        <p:txBody>
          <a:bodyPr/>
          <a:lstStyle>
            <a:lvl1pPr marL="0" indent="0" algn="ctr">
              <a:buNone/>
              <a:defRPr/>
            </a:lvl1pPr>
            <a:lvl2pPr marL="457095" indent="0" algn="ctr">
              <a:buNone/>
              <a:defRPr/>
            </a:lvl2pPr>
            <a:lvl3pPr marL="914194" indent="0" algn="ctr">
              <a:buNone/>
              <a:defRPr/>
            </a:lvl3pPr>
            <a:lvl4pPr marL="1371285" indent="0" algn="ctr">
              <a:buNone/>
              <a:defRPr/>
            </a:lvl4pPr>
            <a:lvl5pPr marL="1828380" indent="0" algn="ctr">
              <a:buNone/>
              <a:defRPr/>
            </a:lvl5pPr>
            <a:lvl6pPr marL="2285477" indent="0" algn="ctr">
              <a:buNone/>
              <a:defRPr/>
            </a:lvl6pPr>
            <a:lvl7pPr marL="2742571" indent="0" algn="ctr">
              <a:buNone/>
              <a:defRPr/>
            </a:lvl7pPr>
            <a:lvl8pPr marL="3199668" indent="0" algn="ctr">
              <a:buNone/>
              <a:defRPr/>
            </a:lvl8pPr>
            <a:lvl9pPr marL="3656761" indent="0" algn="ctr">
              <a:buNone/>
              <a:defRPr/>
            </a:lvl9pPr>
          </a:lstStyle>
          <a:p>
            <a:r>
              <a:rPr lang="de-DE"/>
              <a:t>Formatvorlage des Untertitelmasters durch Klicken bearbeiten</a:t>
            </a:r>
          </a:p>
        </p:txBody>
      </p:sp>
      <p:sp>
        <p:nvSpPr>
          <p:cNvPr id="4" name="Rectangle 4">
            <a:extLst>
              <a:ext uri="{FF2B5EF4-FFF2-40B4-BE49-F238E27FC236}">
                <a16:creationId xmlns:a16="http://schemas.microsoft.com/office/drawing/2014/main" id="{9C2750F4-7A25-9642-8011-D6B0711B3D27}"/>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A485839-D364-1443-801A-3D678A4EAD6D}"/>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1C5FB7EB-3094-2B4A-9A05-8A62F9E4988F}"/>
              </a:ext>
            </a:extLst>
          </p:cNvPr>
          <p:cNvSpPr>
            <a:spLocks noGrp="1" noChangeArrowheads="1"/>
          </p:cNvSpPr>
          <p:nvPr>
            <p:ph type="sldNum" sz="quarter" idx="12"/>
          </p:nvPr>
        </p:nvSpPr>
        <p:spPr>
          <a:ln/>
        </p:spPr>
        <p:txBody>
          <a:bodyPr/>
          <a:lstStyle>
            <a:lvl1pPr>
              <a:defRPr/>
            </a:lvl1pPr>
          </a:lstStyle>
          <a:p>
            <a:fld id="{DBBA5C71-A188-C341-B17D-3F1A602CE1E6}" type="slidenum">
              <a:rPr lang="de-DE" altLang="en-US"/>
              <a:pPr/>
              <a:t>‹#›</a:t>
            </a:fld>
            <a:endParaRPr lang="de-DE" altLang="en-US"/>
          </a:p>
        </p:txBody>
      </p:sp>
    </p:spTree>
    <p:extLst>
      <p:ext uri="{BB962C8B-B14F-4D97-AF65-F5344CB8AC3E}">
        <p14:creationId xmlns:p14="http://schemas.microsoft.com/office/powerpoint/2010/main" val="4054516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76C4188-2B2A-2341-9B65-3D2D05015D4B}"/>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D2251B74-B3E1-9640-B6E0-D14989C9D748}"/>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CCDF732B-E7EF-8D4D-A808-5B8372013846}"/>
              </a:ext>
            </a:extLst>
          </p:cNvPr>
          <p:cNvSpPr>
            <a:spLocks noGrp="1" noChangeArrowheads="1"/>
          </p:cNvSpPr>
          <p:nvPr>
            <p:ph type="sldNum" sz="quarter" idx="12"/>
          </p:nvPr>
        </p:nvSpPr>
        <p:spPr>
          <a:ln/>
        </p:spPr>
        <p:txBody>
          <a:bodyPr/>
          <a:lstStyle>
            <a:lvl1pPr>
              <a:defRPr/>
            </a:lvl1pPr>
          </a:lstStyle>
          <a:p>
            <a:fld id="{A5BBD033-449F-FB4F-A04A-91E9173F5F5E}" type="slidenum">
              <a:rPr lang="de-DE" altLang="en-US"/>
              <a:pPr/>
              <a:t>‹#›</a:t>
            </a:fld>
            <a:endParaRPr lang="de-DE" altLang="en-US"/>
          </a:p>
        </p:txBody>
      </p:sp>
    </p:spTree>
    <p:extLst>
      <p:ext uri="{BB962C8B-B14F-4D97-AF65-F5344CB8AC3E}">
        <p14:creationId xmlns:p14="http://schemas.microsoft.com/office/powerpoint/2010/main" val="198352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1953548" y="1713896"/>
            <a:ext cx="6811962" cy="3652650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1514480" y="1713896"/>
            <a:ext cx="20286663" cy="36526500"/>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C5004CD2-BA7D-454B-83B5-707251B98F2E}"/>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8A56066-C500-2641-B902-ED5A6855E644}"/>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990CD283-FBF1-2A48-A64F-0CF6540263AC}"/>
              </a:ext>
            </a:extLst>
          </p:cNvPr>
          <p:cNvSpPr>
            <a:spLocks noGrp="1" noChangeArrowheads="1"/>
          </p:cNvSpPr>
          <p:nvPr>
            <p:ph type="sldNum" sz="quarter" idx="12"/>
          </p:nvPr>
        </p:nvSpPr>
        <p:spPr>
          <a:ln/>
        </p:spPr>
        <p:txBody>
          <a:bodyPr/>
          <a:lstStyle>
            <a:lvl1pPr>
              <a:defRPr/>
            </a:lvl1pPr>
          </a:lstStyle>
          <a:p>
            <a:fld id="{AEE53EBA-ED4F-6C42-88B3-FCC360711937}" type="slidenum">
              <a:rPr lang="de-DE" altLang="en-US"/>
              <a:pPr/>
              <a:t>‹#›</a:t>
            </a:fld>
            <a:endParaRPr lang="de-DE" altLang="en-US"/>
          </a:p>
        </p:txBody>
      </p:sp>
    </p:spTree>
    <p:extLst>
      <p:ext uri="{BB962C8B-B14F-4D97-AF65-F5344CB8AC3E}">
        <p14:creationId xmlns:p14="http://schemas.microsoft.com/office/powerpoint/2010/main" val="1714084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a:extLst>
              <a:ext uri="{FF2B5EF4-FFF2-40B4-BE49-F238E27FC236}">
                <a16:creationId xmlns:a16="http://schemas.microsoft.com/office/drawing/2014/main" id="{DD27BDDD-D49C-4D42-9DC4-8C6FDD0A9BDA}"/>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AAA92069-EFBD-A74A-97D4-78EBE55CE76F}"/>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7A5E0EC5-EB69-0244-BDA2-55F9769719E4}"/>
              </a:ext>
            </a:extLst>
          </p:cNvPr>
          <p:cNvSpPr>
            <a:spLocks noGrp="1" noChangeArrowheads="1"/>
          </p:cNvSpPr>
          <p:nvPr>
            <p:ph type="sldNum" sz="quarter" idx="12"/>
          </p:nvPr>
        </p:nvSpPr>
        <p:spPr>
          <a:ln/>
        </p:spPr>
        <p:txBody>
          <a:bodyPr/>
          <a:lstStyle>
            <a:lvl1pPr>
              <a:defRPr/>
            </a:lvl1pPr>
          </a:lstStyle>
          <a:p>
            <a:fld id="{4B384E2B-B801-1948-91DA-10740BF04833}" type="slidenum">
              <a:rPr lang="de-DE" altLang="en-US"/>
              <a:pPr/>
              <a:t>‹#›</a:t>
            </a:fld>
            <a:endParaRPr lang="de-DE" altLang="en-US"/>
          </a:p>
        </p:txBody>
      </p:sp>
    </p:spTree>
    <p:extLst>
      <p:ext uri="{BB962C8B-B14F-4D97-AF65-F5344CB8AC3E}">
        <p14:creationId xmlns:p14="http://schemas.microsoft.com/office/powerpoint/2010/main" val="3804699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92368" y="27508323"/>
            <a:ext cx="25738136" cy="8501986"/>
          </a:xfrm>
        </p:spPr>
        <p:txBody>
          <a:bodyPr anchor="t"/>
          <a:lstStyle>
            <a:lvl1pPr algn="l">
              <a:defRPr sz="4000" b="1" cap="all"/>
            </a:lvl1pPr>
          </a:lstStyle>
          <a:p>
            <a:r>
              <a:rPr lang="de-DE"/>
              <a:t>Titelmasterformat durch Klicken bearbeiten</a:t>
            </a:r>
          </a:p>
        </p:txBody>
      </p:sp>
      <p:sp>
        <p:nvSpPr>
          <p:cNvPr id="3" name="Textplatzhalter 2"/>
          <p:cNvSpPr>
            <a:spLocks noGrp="1"/>
          </p:cNvSpPr>
          <p:nvPr>
            <p:ph type="body" idx="1"/>
          </p:nvPr>
        </p:nvSpPr>
        <p:spPr>
          <a:xfrm>
            <a:off x="2392368" y="18144324"/>
            <a:ext cx="25738136" cy="9363995"/>
          </a:xfrm>
        </p:spPr>
        <p:txBody>
          <a:bodyPr anchor="b"/>
          <a:lstStyle>
            <a:lvl1pPr marL="0" indent="0">
              <a:buNone/>
              <a:defRPr sz="2000"/>
            </a:lvl1pPr>
            <a:lvl2pPr marL="457095" indent="0">
              <a:buNone/>
              <a:defRPr sz="2000"/>
            </a:lvl2pPr>
            <a:lvl3pPr marL="914194" indent="0">
              <a:buNone/>
              <a:defRPr sz="1600"/>
            </a:lvl3pPr>
            <a:lvl4pPr marL="1371285" indent="0">
              <a:buNone/>
              <a:defRPr sz="1400"/>
            </a:lvl4pPr>
            <a:lvl5pPr marL="1828380" indent="0">
              <a:buNone/>
              <a:defRPr sz="1400"/>
            </a:lvl5pPr>
            <a:lvl6pPr marL="2285477" indent="0">
              <a:buNone/>
              <a:defRPr sz="1400"/>
            </a:lvl6pPr>
            <a:lvl7pPr marL="2742571" indent="0">
              <a:buNone/>
              <a:defRPr sz="1400"/>
            </a:lvl7pPr>
            <a:lvl8pPr marL="3199668" indent="0">
              <a:buNone/>
              <a:defRPr sz="1400"/>
            </a:lvl8pPr>
            <a:lvl9pPr marL="3656761" indent="0">
              <a:buNone/>
              <a:defRPr sz="1400"/>
            </a:lvl9pPr>
          </a:lstStyle>
          <a:p>
            <a:pPr lvl="0"/>
            <a:r>
              <a:rPr lang="de-DE"/>
              <a:t>Textmasterformate durch Klicken bearbeiten</a:t>
            </a:r>
          </a:p>
        </p:txBody>
      </p:sp>
      <p:sp>
        <p:nvSpPr>
          <p:cNvPr id="4" name="Rectangle 4">
            <a:extLst>
              <a:ext uri="{FF2B5EF4-FFF2-40B4-BE49-F238E27FC236}">
                <a16:creationId xmlns:a16="http://schemas.microsoft.com/office/drawing/2014/main" id="{BDB72FDC-B637-654C-920A-A655C2450C6D}"/>
              </a:ext>
            </a:extLst>
          </p:cNvPr>
          <p:cNvSpPr>
            <a:spLocks noGrp="1" noChangeArrowheads="1"/>
          </p:cNvSpPr>
          <p:nvPr>
            <p:ph type="dt" sz="half" idx="10"/>
          </p:nvPr>
        </p:nvSpPr>
        <p:spPr>
          <a:ln/>
        </p:spPr>
        <p:txBody>
          <a:bodyPr/>
          <a:lstStyle>
            <a:lvl1pPr>
              <a:defRPr/>
            </a:lvl1pPr>
          </a:lstStyle>
          <a:p>
            <a:pPr>
              <a:defRPr/>
            </a:pPr>
            <a:endParaRPr lang="de-DE"/>
          </a:p>
        </p:txBody>
      </p:sp>
      <p:sp>
        <p:nvSpPr>
          <p:cNvPr id="5" name="Rectangle 5">
            <a:extLst>
              <a:ext uri="{FF2B5EF4-FFF2-40B4-BE49-F238E27FC236}">
                <a16:creationId xmlns:a16="http://schemas.microsoft.com/office/drawing/2014/main" id="{C731E70B-B033-D946-B5DF-E51E99D4D893}"/>
              </a:ext>
            </a:extLst>
          </p:cNvPr>
          <p:cNvSpPr>
            <a:spLocks noGrp="1" noChangeArrowheads="1"/>
          </p:cNvSpPr>
          <p:nvPr>
            <p:ph type="ftr" sz="quarter" idx="11"/>
          </p:nvPr>
        </p:nvSpPr>
        <p:spPr>
          <a:ln/>
        </p:spPr>
        <p:txBody>
          <a:bodyPr/>
          <a:lstStyle>
            <a:lvl1pPr>
              <a:defRPr/>
            </a:lvl1pPr>
          </a:lstStyle>
          <a:p>
            <a:pPr>
              <a:defRPr/>
            </a:pPr>
            <a:endParaRPr lang="de-DE"/>
          </a:p>
        </p:txBody>
      </p:sp>
      <p:sp>
        <p:nvSpPr>
          <p:cNvPr id="6" name="Rectangle 6">
            <a:extLst>
              <a:ext uri="{FF2B5EF4-FFF2-40B4-BE49-F238E27FC236}">
                <a16:creationId xmlns:a16="http://schemas.microsoft.com/office/drawing/2014/main" id="{2A4B8BB9-78E2-0C43-AF77-14DF200D3B48}"/>
              </a:ext>
            </a:extLst>
          </p:cNvPr>
          <p:cNvSpPr>
            <a:spLocks noGrp="1" noChangeArrowheads="1"/>
          </p:cNvSpPr>
          <p:nvPr>
            <p:ph type="sldNum" sz="quarter" idx="12"/>
          </p:nvPr>
        </p:nvSpPr>
        <p:spPr>
          <a:ln/>
        </p:spPr>
        <p:txBody>
          <a:bodyPr/>
          <a:lstStyle>
            <a:lvl1pPr>
              <a:defRPr/>
            </a:lvl1pPr>
          </a:lstStyle>
          <a:p>
            <a:fld id="{685DDD5E-30E5-EE43-9E46-2C490C749F4B}" type="slidenum">
              <a:rPr lang="de-DE" altLang="en-US"/>
              <a:pPr/>
              <a:t>‹#›</a:t>
            </a:fld>
            <a:endParaRPr lang="de-DE" altLang="en-US"/>
          </a:p>
        </p:txBody>
      </p:sp>
    </p:spTree>
    <p:extLst>
      <p:ext uri="{BB962C8B-B14F-4D97-AF65-F5344CB8AC3E}">
        <p14:creationId xmlns:p14="http://schemas.microsoft.com/office/powerpoint/2010/main" val="2144371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1514476" y="9988153"/>
            <a:ext cx="13549313" cy="28252242"/>
          </a:xfrm>
        </p:spPr>
        <p:txBody>
          <a:bodyPr/>
          <a:lstStyle>
            <a:lvl1pPr>
              <a:defRPr sz="2800"/>
            </a:lvl1pPr>
            <a:lvl2pPr>
              <a:defRPr sz="23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15216193" y="9988153"/>
            <a:ext cx="13549310" cy="28252242"/>
          </a:xfrm>
        </p:spPr>
        <p:txBody>
          <a:bodyPr/>
          <a:lstStyle>
            <a:lvl1pPr>
              <a:defRPr sz="2800"/>
            </a:lvl1pPr>
            <a:lvl2pPr>
              <a:defRPr sz="23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a:extLst>
              <a:ext uri="{FF2B5EF4-FFF2-40B4-BE49-F238E27FC236}">
                <a16:creationId xmlns:a16="http://schemas.microsoft.com/office/drawing/2014/main" id="{53CD668E-3543-0242-A0F5-0B984F382BCC}"/>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8D202F81-6C3F-6949-93A4-E3D1D030A0E9}"/>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E5F96872-68AD-B34E-B82E-4444BCAF89AE}"/>
              </a:ext>
            </a:extLst>
          </p:cNvPr>
          <p:cNvSpPr>
            <a:spLocks noGrp="1" noChangeArrowheads="1"/>
          </p:cNvSpPr>
          <p:nvPr>
            <p:ph type="sldNum" sz="quarter" idx="12"/>
          </p:nvPr>
        </p:nvSpPr>
        <p:spPr>
          <a:ln/>
        </p:spPr>
        <p:txBody>
          <a:bodyPr/>
          <a:lstStyle>
            <a:lvl1pPr>
              <a:defRPr/>
            </a:lvl1pPr>
          </a:lstStyle>
          <a:p>
            <a:fld id="{734709CB-5CB3-F54A-9624-E291756BC4B2}" type="slidenum">
              <a:rPr lang="de-DE" altLang="en-US"/>
              <a:pPr/>
              <a:t>‹#›</a:t>
            </a:fld>
            <a:endParaRPr lang="de-DE" altLang="en-US"/>
          </a:p>
        </p:txBody>
      </p:sp>
    </p:spTree>
    <p:extLst>
      <p:ext uri="{BB962C8B-B14F-4D97-AF65-F5344CB8AC3E}">
        <p14:creationId xmlns:p14="http://schemas.microsoft.com/office/powerpoint/2010/main" val="3581460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1514474" y="9581605"/>
            <a:ext cx="13377863" cy="3994584"/>
          </a:xfrm>
        </p:spPr>
        <p:txBody>
          <a:bodyPr anchor="b"/>
          <a:lstStyle>
            <a:lvl1pPr marL="0" indent="0">
              <a:buNone/>
              <a:defRPr sz="2300" b="1"/>
            </a:lvl1pPr>
            <a:lvl2pPr marL="457095" indent="0">
              <a:buNone/>
              <a:defRPr sz="2000" b="1"/>
            </a:lvl2pPr>
            <a:lvl3pPr marL="914194" indent="0">
              <a:buNone/>
              <a:defRPr sz="2000" b="1"/>
            </a:lvl3pPr>
            <a:lvl4pPr marL="1371285" indent="0">
              <a:buNone/>
              <a:defRPr sz="1600" b="1"/>
            </a:lvl4pPr>
            <a:lvl5pPr marL="1828380" indent="0">
              <a:buNone/>
              <a:defRPr sz="1600" b="1"/>
            </a:lvl5pPr>
            <a:lvl6pPr marL="2285477" indent="0">
              <a:buNone/>
              <a:defRPr sz="1600" b="1"/>
            </a:lvl6pPr>
            <a:lvl7pPr marL="2742571" indent="0">
              <a:buNone/>
              <a:defRPr sz="1600" b="1"/>
            </a:lvl7pPr>
            <a:lvl8pPr marL="3199668" indent="0">
              <a:buNone/>
              <a:defRPr sz="1600" b="1"/>
            </a:lvl8pPr>
            <a:lvl9pPr marL="3656761"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1514474" y="13576192"/>
            <a:ext cx="13377863" cy="24664202"/>
          </a:xfrm>
        </p:spPr>
        <p:txBody>
          <a:bodyPr/>
          <a:lstStyle>
            <a:lvl1pPr>
              <a:defRPr sz="23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15381294" y="9581605"/>
            <a:ext cx="13384211" cy="3994584"/>
          </a:xfrm>
        </p:spPr>
        <p:txBody>
          <a:bodyPr anchor="b"/>
          <a:lstStyle>
            <a:lvl1pPr marL="0" indent="0">
              <a:buNone/>
              <a:defRPr sz="2300" b="1"/>
            </a:lvl1pPr>
            <a:lvl2pPr marL="457095" indent="0">
              <a:buNone/>
              <a:defRPr sz="2000" b="1"/>
            </a:lvl2pPr>
            <a:lvl3pPr marL="914194" indent="0">
              <a:buNone/>
              <a:defRPr sz="2000" b="1"/>
            </a:lvl3pPr>
            <a:lvl4pPr marL="1371285" indent="0">
              <a:buNone/>
              <a:defRPr sz="1600" b="1"/>
            </a:lvl4pPr>
            <a:lvl5pPr marL="1828380" indent="0">
              <a:buNone/>
              <a:defRPr sz="1600" b="1"/>
            </a:lvl5pPr>
            <a:lvl6pPr marL="2285477" indent="0">
              <a:buNone/>
              <a:defRPr sz="1600" b="1"/>
            </a:lvl6pPr>
            <a:lvl7pPr marL="2742571" indent="0">
              <a:buNone/>
              <a:defRPr sz="1600" b="1"/>
            </a:lvl7pPr>
            <a:lvl8pPr marL="3199668" indent="0">
              <a:buNone/>
              <a:defRPr sz="1600" b="1"/>
            </a:lvl8pPr>
            <a:lvl9pPr marL="3656761"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15381294" y="13576192"/>
            <a:ext cx="13384211" cy="24664202"/>
          </a:xfrm>
        </p:spPr>
        <p:txBody>
          <a:bodyPr/>
          <a:lstStyle>
            <a:lvl1pPr>
              <a:defRPr sz="2300"/>
            </a:lvl1pPr>
            <a:lvl2pPr>
              <a:defRPr sz="2000"/>
            </a:lvl2pPr>
            <a:lvl3pPr>
              <a:defRPr sz="2000"/>
            </a:lvl3pPr>
            <a:lvl4pPr>
              <a:defRPr sz="1600"/>
            </a:lvl4pPr>
            <a:lvl5pPr>
              <a:defRPr sz="16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a:extLst>
              <a:ext uri="{FF2B5EF4-FFF2-40B4-BE49-F238E27FC236}">
                <a16:creationId xmlns:a16="http://schemas.microsoft.com/office/drawing/2014/main" id="{6BFC3C39-2EF0-6340-A5BC-C984F7C7AE0C}"/>
              </a:ext>
            </a:extLst>
          </p:cNvPr>
          <p:cNvSpPr>
            <a:spLocks noGrp="1" noChangeArrowheads="1"/>
          </p:cNvSpPr>
          <p:nvPr>
            <p:ph type="dt" sz="half" idx="10"/>
          </p:nvPr>
        </p:nvSpPr>
        <p:spPr>
          <a:ln/>
        </p:spPr>
        <p:txBody>
          <a:bodyPr/>
          <a:lstStyle>
            <a:lvl1pPr>
              <a:defRPr/>
            </a:lvl1pPr>
          </a:lstStyle>
          <a:p>
            <a:pPr>
              <a:defRPr/>
            </a:pPr>
            <a:endParaRPr lang="de-DE"/>
          </a:p>
        </p:txBody>
      </p:sp>
      <p:sp>
        <p:nvSpPr>
          <p:cNvPr id="8" name="Rectangle 5">
            <a:extLst>
              <a:ext uri="{FF2B5EF4-FFF2-40B4-BE49-F238E27FC236}">
                <a16:creationId xmlns:a16="http://schemas.microsoft.com/office/drawing/2014/main" id="{EA9174FB-EE62-8C43-88DE-2781D31057F1}"/>
              </a:ext>
            </a:extLst>
          </p:cNvPr>
          <p:cNvSpPr>
            <a:spLocks noGrp="1" noChangeArrowheads="1"/>
          </p:cNvSpPr>
          <p:nvPr>
            <p:ph type="ftr" sz="quarter" idx="11"/>
          </p:nvPr>
        </p:nvSpPr>
        <p:spPr>
          <a:ln/>
        </p:spPr>
        <p:txBody>
          <a:bodyPr/>
          <a:lstStyle>
            <a:lvl1pPr>
              <a:defRPr/>
            </a:lvl1pPr>
          </a:lstStyle>
          <a:p>
            <a:pPr>
              <a:defRPr/>
            </a:pPr>
            <a:endParaRPr lang="de-DE"/>
          </a:p>
        </p:txBody>
      </p:sp>
      <p:sp>
        <p:nvSpPr>
          <p:cNvPr id="9" name="Rectangle 6">
            <a:extLst>
              <a:ext uri="{FF2B5EF4-FFF2-40B4-BE49-F238E27FC236}">
                <a16:creationId xmlns:a16="http://schemas.microsoft.com/office/drawing/2014/main" id="{E7650967-38D3-484B-A031-4FF26963C61F}"/>
              </a:ext>
            </a:extLst>
          </p:cNvPr>
          <p:cNvSpPr>
            <a:spLocks noGrp="1" noChangeArrowheads="1"/>
          </p:cNvSpPr>
          <p:nvPr>
            <p:ph type="sldNum" sz="quarter" idx="12"/>
          </p:nvPr>
        </p:nvSpPr>
        <p:spPr>
          <a:ln/>
        </p:spPr>
        <p:txBody>
          <a:bodyPr/>
          <a:lstStyle>
            <a:lvl1pPr>
              <a:defRPr/>
            </a:lvl1pPr>
          </a:lstStyle>
          <a:p>
            <a:fld id="{7CADCEC2-737F-A746-9CB1-CAD258BD6E62}" type="slidenum">
              <a:rPr lang="de-DE" altLang="en-US"/>
              <a:pPr/>
              <a:t>‹#›</a:t>
            </a:fld>
            <a:endParaRPr lang="de-DE" altLang="en-US"/>
          </a:p>
        </p:txBody>
      </p:sp>
    </p:spTree>
    <p:extLst>
      <p:ext uri="{BB962C8B-B14F-4D97-AF65-F5344CB8AC3E}">
        <p14:creationId xmlns:p14="http://schemas.microsoft.com/office/powerpoint/2010/main" val="2764242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4">
            <a:extLst>
              <a:ext uri="{FF2B5EF4-FFF2-40B4-BE49-F238E27FC236}">
                <a16:creationId xmlns:a16="http://schemas.microsoft.com/office/drawing/2014/main" id="{364D188B-A55E-D94E-9F20-681005AA05E6}"/>
              </a:ext>
            </a:extLst>
          </p:cNvPr>
          <p:cNvSpPr>
            <a:spLocks noGrp="1" noChangeArrowheads="1"/>
          </p:cNvSpPr>
          <p:nvPr>
            <p:ph type="dt" sz="half" idx="10"/>
          </p:nvPr>
        </p:nvSpPr>
        <p:spPr>
          <a:ln/>
        </p:spPr>
        <p:txBody>
          <a:bodyPr/>
          <a:lstStyle>
            <a:lvl1pPr>
              <a:defRPr/>
            </a:lvl1pPr>
          </a:lstStyle>
          <a:p>
            <a:pPr>
              <a:defRPr/>
            </a:pPr>
            <a:endParaRPr lang="de-DE"/>
          </a:p>
        </p:txBody>
      </p:sp>
      <p:sp>
        <p:nvSpPr>
          <p:cNvPr id="4" name="Rectangle 5">
            <a:extLst>
              <a:ext uri="{FF2B5EF4-FFF2-40B4-BE49-F238E27FC236}">
                <a16:creationId xmlns:a16="http://schemas.microsoft.com/office/drawing/2014/main" id="{F592EF21-B65D-DA4F-A9E7-693DED542042}"/>
              </a:ext>
            </a:extLst>
          </p:cNvPr>
          <p:cNvSpPr>
            <a:spLocks noGrp="1" noChangeArrowheads="1"/>
          </p:cNvSpPr>
          <p:nvPr>
            <p:ph type="ftr" sz="quarter" idx="11"/>
          </p:nvPr>
        </p:nvSpPr>
        <p:spPr>
          <a:ln/>
        </p:spPr>
        <p:txBody>
          <a:bodyPr/>
          <a:lstStyle>
            <a:lvl1pPr>
              <a:defRPr/>
            </a:lvl1pPr>
          </a:lstStyle>
          <a:p>
            <a:pPr>
              <a:defRPr/>
            </a:pPr>
            <a:endParaRPr lang="de-DE"/>
          </a:p>
        </p:txBody>
      </p:sp>
      <p:sp>
        <p:nvSpPr>
          <p:cNvPr id="5" name="Rectangle 6">
            <a:extLst>
              <a:ext uri="{FF2B5EF4-FFF2-40B4-BE49-F238E27FC236}">
                <a16:creationId xmlns:a16="http://schemas.microsoft.com/office/drawing/2014/main" id="{FA4110D5-8D7D-2349-8ADB-C011048DA6DF}"/>
              </a:ext>
            </a:extLst>
          </p:cNvPr>
          <p:cNvSpPr>
            <a:spLocks noGrp="1" noChangeArrowheads="1"/>
          </p:cNvSpPr>
          <p:nvPr>
            <p:ph type="sldNum" sz="quarter" idx="12"/>
          </p:nvPr>
        </p:nvSpPr>
        <p:spPr>
          <a:ln/>
        </p:spPr>
        <p:txBody>
          <a:bodyPr/>
          <a:lstStyle>
            <a:lvl1pPr>
              <a:defRPr/>
            </a:lvl1pPr>
          </a:lstStyle>
          <a:p>
            <a:fld id="{42E8251F-5272-B841-8E8A-64A55C01C71C}" type="slidenum">
              <a:rPr lang="de-DE" altLang="en-US"/>
              <a:pPr/>
              <a:t>‹#›</a:t>
            </a:fld>
            <a:endParaRPr lang="de-DE" altLang="en-US"/>
          </a:p>
        </p:txBody>
      </p:sp>
    </p:spTree>
    <p:extLst>
      <p:ext uri="{BB962C8B-B14F-4D97-AF65-F5344CB8AC3E}">
        <p14:creationId xmlns:p14="http://schemas.microsoft.com/office/powerpoint/2010/main" val="215027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B8C3FF90-6FE1-6846-A338-52F2FE9F1660}"/>
              </a:ext>
            </a:extLst>
          </p:cNvPr>
          <p:cNvSpPr>
            <a:spLocks noGrp="1" noChangeArrowheads="1"/>
          </p:cNvSpPr>
          <p:nvPr>
            <p:ph type="dt" sz="half" idx="10"/>
          </p:nvPr>
        </p:nvSpPr>
        <p:spPr>
          <a:ln/>
        </p:spPr>
        <p:txBody>
          <a:bodyPr/>
          <a:lstStyle>
            <a:lvl1pPr>
              <a:defRPr/>
            </a:lvl1pPr>
          </a:lstStyle>
          <a:p>
            <a:pPr>
              <a:defRPr/>
            </a:pPr>
            <a:endParaRPr lang="de-DE"/>
          </a:p>
        </p:txBody>
      </p:sp>
      <p:sp>
        <p:nvSpPr>
          <p:cNvPr id="3" name="Rectangle 5">
            <a:extLst>
              <a:ext uri="{FF2B5EF4-FFF2-40B4-BE49-F238E27FC236}">
                <a16:creationId xmlns:a16="http://schemas.microsoft.com/office/drawing/2014/main" id="{2AC9F7A1-69F1-9C40-AF1A-CC8BC95A286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4" name="Rectangle 6">
            <a:extLst>
              <a:ext uri="{FF2B5EF4-FFF2-40B4-BE49-F238E27FC236}">
                <a16:creationId xmlns:a16="http://schemas.microsoft.com/office/drawing/2014/main" id="{35CD6C4A-E1A0-7B47-A2AF-453D1EF19C22}"/>
              </a:ext>
            </a:extLst>
          </p:cNvPr>
          <p:cNvSpPr>
            <a:spLocks noGrp="1" noChangeArrowheads="1"/>
          </p:cNvSpPr>
          <p:nvPr>
            <p:ph type="sldNum" sz="quarter" idx="12"/>
          </p:nvPr>
        </p:nvSpPr>
        <p:spPr>
          <a:ln/>
        </p:spPr>
        <p:txBody>
          <a:bodyPr/>
          <a:lstStyle>
            <a:lvl1pPr>
              <a:defRPr/>
            </a:lvl1pPr>
          </a:lstStyle>
          <a:p>
            <a:fld id="{2BD9B643-4B60-0C4B-A5D0-38022D14E0DA}" type="slidenum">
              <a:rPr lang="de-DE" altLang="en-US"/>
              <a:pPr/>
              <a:t>‹#›</a:t>
            </a:fld>
            <a:endParaRPr lang="de-DE" altLang="en-US"/>
          </a:p>
        </p:txBody>
      </p:sp>
    </p:spTree>
    <p:extLst>
      <p:ext uri="{BB962C8B-B14F-4D97-AF65-F5344CB8AC3E}">
        <p14:creationId xmlns:p14="http://schemas.microsoft.com/office/powerpoint/2010/main" val="2258350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514480" y="1703771"/>
            <a:ext cx="9961564" cy="7253682"/>
          </a:xfrm>
        </p:spPr>
        <p:txBody>
          <a:bodyPr anchor="b"/>
          <a:lstStyle>
            <a:lvl1pPr algn="l">
              <a:defRPr sz="2000" b="1"/>
            </a:lvl1pPr>
          </a:lstStyle>
          <a:p>
            <a:r>
              <a:rPr lang="de-DE"/>
              <a:t>Titelmasterformat durch Klicken bearbeiten</a:t>
            </a:r>
          </a:p>
        </p:txBody>
      </p:sp>
      <p:sp>
        <p:nvSpPr>
          <p:cNvPr id="3" name="Inhaltsplatzhalter 2"/>
          <p:cNvSpPr>
            <a:spLocks noGrp="1"/>
          </p:cNvSpPr>
          <p:nvPr>
            <p:ph idx="1"/>
          </p:nvPr>
        </p:nvSpPr>
        <p:spPr>
          <a:xfrm>
            <a:off x="11837988" y="1703772"/>
            <a:ext cx="16927512" cy="36536623"/>
          </a:xfrm>
        </p:spPr>
        <p:txBody>
          <a:bodyPr/>
          <a:lstStyle>
            <a:lvl1pPr>
              <a:defRPr sz="3400"/>
            </a:lvl1pPr>
            <a:lvl2pPr>
              <a:defRPr sz="2800"/>
            </a:lvl2pPr>
            <a:lvl3pPr>
              <a:defRPr sz="23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1514480" y="8957454"/>
            <a:ext cx="9961564" cy="29282943"/>
          </a:xfrm>
        </p:spPr>
        <p:txBody>
          <a:bodyPr/>
          <a:lstStyle>
            <a:lvl1pPr marL="0" indent="0">
              <a:buNone/>
              <a:defRPr sz="1400"/>
            </a:lvl1pPr>
            <a:lvl2pPr marL="457095" indent="0">
              <a:buNone/>
              <a:defRPr sz="1400"/>
            </a:lvl2pPr>
            <a:lvl3pPr marL="914194" indent="0">
              <a:buNone/>
              <a:defRPr sz="800"/>
            </a:lvl3pPr>
            <a:lvl4pPr marL="1371285" indent="0">
              <a:buNone/>
              <a:defRPr sz="800"/>
            </a:lvl4pPr>
            <a:lvl5pPr marL="1828380" indent="0">
              <a:buNone/>
              <a:defRPr sz="800"/>
            </a:lvl5pPr>
            <a:lvl6pPr marL="2285477" indent="0">
              <a:buNone/>
              <a:defRPr sz="800"/>
            </a:lvl6pPr>
            <a:lvl7pPr marL="2742571" indent="0">
              <a:buNone/>
              <a:defRPr sz="800"/>
            </a:lvl7pPr>
            <a:lvl8pPr marL="3199668" indent="0">
              <a:buNone/>
              <a:defRPr sz="800"/>
            </a:lvl8pPr>
            <a:lvl9pPr marL="3656761" indent="0">
              <a:buNone/>
              <a:defRPr sz="800"/>
            </a:lvl9pPr>
          </a:lstStyle>
          <a:p>
            <a:pPr lvl="0"/>
            <a:r>
              <a:rPr lang="de-DE"/>
              <a:t>Textmasterformate durch Klicken bearbeiten</a:t>
            </a:r>
          </a:p>
        </p:txBody>
      </p:sp>
      <p:sp>
        <p:nvSpPr>
          <p:cNvPr id="5" name="Rectangle 4">
            <a:extLst>
              <a:ext uri="{FF2B5EF4-FFF2-40B4-BE49-F238E27FC236}">
                <a16:creationId xmlns:a16="http://schemas.microsoft.com/office/drawing/2014/main" id="{F7103B17-7E27-124B-8DA9-AEB3A728AF60}"/>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AB47DC16-391D-4C42-BAA0-80DCD498FEE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8D56CFB0-E076-D34E-AA2D-973967A56FFD}"/>
              </a:ext>
            </a:extLst>
          </p:cNvPr>
          <p:cNvSpPr>
            <a:spLocks noGrp="1" noChangeArrowheads="1"/>
          </p:cNvSpPr>
          <p:nvPr>
            <p:ph type="sldNum" sz="quarter" idx="12"/>
          </p:nvPr>
        </p:nvSpPr>
        <p:spPr>
          <a:ln/>
        </p:spPr>
        <p:txBody>
          <a:bodyPr/>
          <a:lstStyle>
            <a:lvl1pPr>
              <a:defRPr/>
            </a:lvl1pPr>
          </a:lstStyle>
          <a:p>
            <a:fld id="{0F9059B9-0D8A-5741-B6CF-3EB67581A731}" type="slidenum">
              <a:rPr lang="de-DE" altLang="en-US"/>
              <a:pPr/>
              <a:t>‹#›</a:t>
            </a:fld>
            <a:endParaRPr lang="de-DE" altLang="en-US"/>
          </a:p>
        </p:txBody>
      </p:sp>
    </p:spTree>
    <p:extLst>
      <p:ext uri="{BB962C8B-B14F-4D97-AF65-F5344CB8AC3E}">
        <p14:creationId xmlns:p14="http://schemas.microsoft.com/office/powerpoint/2010/main" val="16515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5935664" y="29966140"/>
            <a:ext cx="18167351" cy="3537433"/>
          </a:xfrm>
        </p:spPr>
        <p:txBody>
          <a:bodyPr anchor="b"/>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5935664" y="3824216"/>
            <a:ext cx="18167351" cy="25686462"/>
          </a:xfrm>
        </p:spPr>
        <p:txBody>
          <a:bodyPr/>
          <a:lstStyle>
            <a:lvl1pPr marL="0" indent="0">
              <a:buNone/>
              <a:defRPr sz="3400"/>
            </a:lvl1pPr>
            <a:lvl2pPr marL="457095" indent="0">
              <a:buNone/>
              <a:defRPr sz="2800"/>
            </a:lvl2pPr>
            <a:lvl3pPr marL="914194" indent="0">
              <a:buNone/>
              <a:defRPr sz="2300"/>
            </a:lvl3pPr>
            <a:lvl4pPr marL="1371285" indent="0">
              <a:buNone/>
              <a:defRPr sz="2000"/>
            </a:lvl4pPr>
            <a:lvl5pPr marL="1828380" indent="0">
              <a:buNone/>
              <a:defRPr sz="2000"/>
            </a:lvl5pPr>
            <a:lvl6pPr marL="2285477" indent="0">
              <a:buNone/>
              <a:defRPr sz="2000"/>
            </a:lvl6pPr>
            <a:lvl7pPr marL="2742571" indent="0">
              <a:buNone/>
              <a:defRPr sz="2000"/>
            </a:lvl7pPr>
            <a:lvl8pPr marL="3199668" indent="0">
              <a:buNone/>
              <a:defRPr sz="2000"/>
            </a:lvl8pPr>
            <a:lvl9pPr marL="3656761" indent="0">
              <a:buNone/>
              <a:defRPr sz="2000"/>
            </a:lvl9pPr>
          </a:lstStyle>
          <a:p>
            <a:pPr lvl="0"/>
            <a:endParaRPr lang="de-DE" noProof="0"/>
          </a:p>
        </p:txBody>
      </p:sp>
      <p:sp>
        <p:nvSpPr>
          <p:cNvPr id="4" name="Textplatzhalter 3"/>
          <p:cNvSpPr>
            <a:spLocks noGrp="1"/>
          </p:cNvSpPr>
          <p:nvPr>
            <p:ph type="body" sz="half" idx="2"/>
          </p:nvPr>
        </p:nvSpPr>
        <p:spPr>
          <a:xfrm>
            <a:off x="5935664" y="33503575"/>
            <a:ext cx="18167351" cy="5023594"/>
          </a:xfrm>
        </p:spPr>
        <p:txBody>
          <a:bodyPr/>
          <a:lstStyle>
            <a:lvl1pPr marL="0" indent="0">
              <a:buNone/>
              <a:defRPr sz="1400"/>
            </a:lvl1pPr>
            <a:lvl2pPr marL="457095" indent="0">
              <a:buNone/>
              <a:defRPr sz="1400"/>
            </a:lvl2pPr>
            <a:lvl3pPr marL="914194" indent="0">
              <a:buNone/>
              <a:defRPr sz="800"/>
            </a:lvl3pPr>
            <a:lvl4pPr marL="1371285" indent="0">
              <a:buNone/>
              <a:defRPr sz="800"/>
            </a:lvl4pPr>
            <a:lvl5pPr marL="1828380" indent="0">
              <a:buNone/>
              <a:defRPr sz="800"/>
            </a:lvl5pPr>
            <a:lvl6pPr marL="2285477" indent="0">
              <a:buNone/>
              <a:defRPr sz="800"/>
            </a:lvl6pPr>
            <a:lvl7pPr marL="2742571" indent="0">
              <a:buNone/>
              <a:defRPr sz="800"/>
            </a:lvl7pPr>
            <a:lvl8pPr marL="3199668" indent="0">
              <a:buNone/>
              <a:defRPr sz="800"/>
            </a:lvl8pPr>
            <a:lvl9pPr marL="3656761" indent="0">
              <a:buNone/>
              <a:defRPr sz="800"/>
            </a:lvl9pPr>
          </a:lstStyle>
          <a:p>
            <a:pPr lvl="0"/>
            <a:r>
              <a:rPr lang="de-DE"/>
              <a:t>Textmasterformate durch Klicken bearbeiten</a:t>
            </a:r>
          </a:p>
        </p:txBody>
      </p:sp>
      <p:sp>
        <p:nvSpPr>
          <p:cNvPr id="5" name="Rectangle 4">
            <a:extLst>
              <a:ext uri="{FF2B5EF4-FFF2-40B4-BE49-F238E27FC236}">
                <a16:creationId xmlns:a16="http://schemas.microsoft.com/office/drawing/2014/main" id="{CB62F2D9-2E92-5646-BC2A-1E1C168C2C72}"/>
              </a:ext>
            </a:extLst>
          </p:cNvPr>
          <p:cNvSpPr>
            <a:spLocks noGrp="1" noChangeArrowheads="1"/>
          </p:cNvSpPr>
          <p:nvPr>
            <p:ph type="dt" sz="half" idx="10"/>
          </p:nvPr>
        </p:nvSpPr>
        <p:spPr>
          <a:ln/>
        </p:spPr>
        <p:txBody>
          <a:bodyPr/>
          <a:lstStyle>
            <a:lvl1pPr>
              <a:defRPr/>
            </a:lvl1pPr>
          </a:lstStyle>
          <a:p>
            <a:pPr>
              <a:defRPr/>
            </a:pPr>
            <a:endParaRPr lang="de-DE"/>
          </a:p>
        </p:txBody>
      </p:sp>
      <p:sp>
        <p:nvSpPr>
          <p:cNvPr id="6" name="Rectangle 5">
            <a:extLst>
              <a:ext uri="{FF2B5EF4-FFF2-40B4-BE49-F238E27FC236}">
                <a16:creationId xmlns:a16="http://schemas.microsoft.com/office/drawing/2014/main" id="{1FC81457-10CE-6B46-95E2-09E79EFFE75C}"/>
              </a:ext>
            </a:extLst>
          </p:cNvPr>
          <p:cNvSpPr>
            <a:spLocks noGrp="1" noChangeArrowheads="1"/>
          </p:cNvSpPr>
          <p:nvPr>
            <p:ph type="ftr" sz="quarter" idx="11"/>
          </p:nvPr>
        </p:nvSpPr>
        <p:spPr>
          <a:ln/>
        </p:spPr>
        <p:txBody>
          <a:bodyPr/>
          <a:lstStyle>
            <a:lvl1pPr>
              <a:defRPr/>
            </a:lvl1pPr>
          </a:lstStyle>
          <a:p>
            <a:pPr>
              <a:defRPr/>
            </a:pPr>
            <a:endParaRPr lang="de-DE"/>
          </a:p>
        </p:txBody>
      </p:sp>
      <p:sp>
        <p:nvSpPr>
          <p:cNvPr id="7" name="Rectangle 6">
            <a:extLst>
              <a:ext uri="{FF2B5EF4-FFF2-40B4-BE49-F238E27FC236}">
                <a16:creationId xmlns:a16="http://schemas.microsoft.com/office/drawing/2014/main" id="{78A42887-2BEE-9346-8A3C-53BC4FD15D14}"/>
              </a:ext>
            </a:extLst>
          </p:cNvPr>
          <p:cNvSpPr>
            <a:spLocks noGrp="1" noChangeArrowheads="1"/>
          </p:cNvSpPr>
          <p:nvPr>
            <p:ph type="sldNum" sz="quarter" idx="12"/>
          </p:nvPr>
        </p:nvSpPr>
        <p:spPr>
          <a:ln/>
        </p:spPr>
        <p:txBody>
          <a:bodyPr/>
          <a:lstStyle>
            <a:lvl1pPr>
              <a:defRPr/>
            </a:lvl1pPr>
          </a:lstStyle>
          <a:p>
            <a:fld id="{0F48BD40-A272-7E47-9E63-3E0B624EDA54}" type="slidenum">
              <a:rPr lang="de-DE" altLang="en-US"/>
              <a:pPr/>
              <a:t>‹#›</a:t>
            </a:fld>
            <a:endParaRPr lang="de-DE" altLang="en-US"/>
          </a:p>
        </p:txBody>
      </p:sp>
    </p:spTree>
    <p:extLst>
      <p:ext uri="{BB962C8B-B14F-4D97-AF65-F5344CB8AC3E}">
        <p14:creationId xmlns:p14="http://schemas.microsoft.com/office/powerpoint/2010/main" val="4044939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DD84F85-436E-0C44-8304-D7C008EE91BF}"/>
              </a:ext>
            </a:extLst>
          </p:cNvPr>
          <p:cNvSpPr>
            <a:spLocks noGrp="1" noChangeArrowheads="1"/>
          </p:cNvSpPr>
          <p:nvPr>
            <p:ph type="title"/>
          </p:nvPr>
        </p:nvSpPr>
        <p:spPr bwMode="auto">
          <a:xfrm>
            <a:off x="1511300" y="1714500"/>
            <a:ext cx="27257375" cy="713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3144" tIns="201569" rIns="403144" bIns="201569" numCol="1" anchor="ctr" anchorCtr="0" compatLnSpc="1">
            <a:prstTxWarp prst="textNoShape">
              <a:avLst/>
            </a:prstTxWarp>
          </a:bodyPr>
          <a:lstStyle/>
          <a:p>
            <a:pPr lvl="0"/>
            <a:r>
              <a:rPr lang="de-DE" altLang="de-DE"/>
              <a:t>Titelmasterformat durch Klicken bearbeiten</a:t>
            </a:r>
          </a:p>
        </p:txBody>
      </p:sp>
      <p:sp>
        <p:nvSpPr>
          <p:cNvPr id="1027" name="Rectangle 3">
            <a:extLst>
              <a:ext uri="{FF2B5EF4-FFF2-40B4-BE49-F238E27FC236}">
                <a16:creationId xmlns:a16="http://schemas.microsoft.com/office/drawing/2014/main" id="{96466B54-C83E-5D4E-8708-A3DDBC902C1D}"/>
              </a:ext>
            </a:extLst>
          </p:cNvPr>
          <p:cNvSpPr>
            <a:spLocks noGrp="1" noChangeArrowheads="1"/>
          </p:cNvSpPr>
          <p:nvPr>
            <p:ph type="body" idx="1"/>
          </p:nvPr>
        </p:nvSpPr>
        <p:spPr bwMode="auto">
          <a:xfrm>
            <a:off x="1511300" y="9990138"/>
            <a:ext cx="27257375" cy="282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3144" tIns="201569" rIns="403144" bIns="201569" numCol="1" anchor="t" anchorCtr="0" compatLnSpc="1">
            <a:prstTxWarp prst="textNoShape">
              <a:avLst/>
            </a:prstTxWarp>
          </a:bodyPr>
          <a:lstStyle/>
          <a:p>
            <a:pPr lvl="0"/>
            <a:r>
              <a:rPr lang="de-DE" altLang="de-DE"/>
              <a:t>Textmasterformate durch Klicken bearbeiten</a:t>
            </a:r>
          </a:p>
          <a:p>
            <a:pPr lvl="1"/>
            <a:r>
              <a:rPr lang="de-DE" altLang="de-DE"/>
              <a:t>Zweite Ebene</a:t>
            </a:r>
          </a:p>
          <a:p>
            <a:pPr lvl="2"/>
            <a:r>
              <a:rPr lang="de-DE" altLang="de-DE"/>
              <a:t>Dritte Ebene</a:t>
            </a:r>
          </a:p>
          <a:p>
            <a:pPr lvl="3"/>
            <a:r>
              <a:rPr lang="de-DE" altLang="de-DE"/>
              <a:t>Vierte Ebene</a:t>
            </a:r>
          </a:p>
          <a:p>
            <a:pPr lvl="4"/>
            <a:r>
              <a:rPr lang="de-DE" altLang="de-DE"/>
              <a:t>Fünfte Ebene</a:t>
            </a:r>
          </a:p>
        </p:txBody>
      </p:sp>
      <p:sp>
        <p:nvSpPr>
          <p:cNvPr id="1028" name="Rectangle 4">
            <a:extLst>
              <a:ext uri="{FF2B5EF4-FFF2-40B4-BE49-F238E27FC236}">
                <a16:creationId xmlns:a16="http://schemas.microsoft.com/office/drawing/2014/main" id="{BC1033E0-2B57-3040-B37D-8010E1CAF62C}"/>
              </a:ext>
            </a:extLst>
          </p:cNvPr>
          <p:cNvSpPr>
            <a:spLocks noGrp="1" noChangeArrowheads="1"/>
          </p:cNvSpPr>
          <p:nvPr>
            <p:ph type="dt" sz="half" idx="2"/>
          </p:nvPr>
        </p:nvSpPr>
        <p:spPr bwMode="auto">
          <a:xfrm>
            <a:off x="1511300" y="38985825"/>
            <a:ext cx="707072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eaLnBrk="1" hangingPunct="1">
              <a:defRPr sz="6200">
                <a:latin typeface="Arial" charset="0"/>
              </a:defRPr>
            </a:lvl1pPr>
          </a:lstStyle>
          <a:p>
            <a:pPr>
              <a:defRPr/>
            </a:pPr>
            <a:endParaRPr lang="de-DE"/>
          </a:p>
        </p:txBody>
      </p:sp>
      <p:sp>
        <p:nvSpPr>
          <p:cNvPr id="1029" name="Rectangle 5">
            <a:extLst>
              <a:ext uri="{FF2B5EF4-FFF2-40B4-BE49-F238E27FC236}">
                <a16:creationId xmlns:a16="http://schemas.microsoft.com/office/drawing/2014/main" id="{27408977-5842-6C45-925D-CC3155122233}"/>
              </a:ext>
            </a:extLst>
          </p:cNvPr>
          <p:cNvSpPr>
            <a:spLocks noGrp="1" noChangeArrowheads="1"/>
          </p:cNvSpPr>
          <p:nvPr>
            <p:ph type="ftr" sz="quarter" idx="3"/>
          </p:nvPr>
        </p:nvSpPr>
        <p:spPr bwMode="auto">
          <a:xfrm>
            <a:off x="10344150" y="38985825"/>
            <a:ext cx="959167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algn="ctr" eaLnBrk="1" hangingPunct="1">
              <a:defRPr sz="6200">
                <a:latin typeface="Arial" charset="0"/>
              </a:defRPr>
            </a:lvl1pPr>
          </a:lstStyle>
          <a:p>
            <a:pPr>
              <a:defRPr/>
            </a:pPr>
            <a:endParaRPr lang="de-DE"/>
          </a:p>
        </p:txBody>
      </p:sp>
      <p:sp>
        <p:nvSpPr>
          <p:cNvPr id="1030" name="Rectangle 6">
            <a:extLst>
              <a:ext uri="{FF2B5EF4-FFF2-40B4-BE49-F238E27FC236}">
                <a16:creationId xmlns:a16="http://schemas.microsoft.com/office/drawing/2014/main" id="{2A564F86-A6BB-1A47-A2D8-79D4FF92230E}"/>
              </a:ext>
            </a:extLst>
          </p:cNvPr>
          <p:cNvSpPr>
            <a:spLocks noGrp="1" noChangeArrowheads="1"/>
          </p:cNvSpPr>
          <p:nvPr>
            <p:ph type="sldNum" sz="quarter" idx="4"/>
          </p:nvPr>
        </p:nvSpPr>
        <p:spPr bwMode="auto">
          <a:xfrm>
            <a:off x="21697950" y="38985825"/>
            <a:ext cx="7070725" cy="2968625"/>
          </a:xfrm>
          <a:prstGeom prst="rect">
            <a:avLst/>
          </a:prstGeom>
          <a:noFill/>
          <a:ln w="9525">
            <a:noFill/>
            <a:miter lim="800000"/>
            <a:headEnd/>
            <a:tailEnd/>
          </a:ln>
          <a:effectLst/>
        </p:spPr>
        <p:txBody>
          <a:bodyPr vert="horz" wrap="square" lIns="403144" tIns="201569" rIns="403144" bIns="201569" numCol="1" anchor="t" anchorCtr="0" compatLnSpc="1">
            <a:prstTxWarp prst="textNoShape">
              <a:avLst/>
            </a:prstTxWarp>
          </a:bodyPr>
          <a:lstStyle>
            <a:lvl1pPr algn="r" eaLnBrk="1" hangingPunct="1">
              <a:defRPr sz="6200"/>
            </a:lvl1pPr>
          </a:lstStyle>
          <a:p>
            <a:fld id="{3B889790-BB71-6143-93BE-268DB0CA39A0}" type="slidenum">
              <a:rPr lang="de-DE" altLang="en-US"/>
              <a:pPr/>
              <a:t>‹#›</a:t>
            </a:fld>
            <a:endParaRPr lang="de-DE"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022725" rtl="0" eaLnBrk="0" fontAlgn="base" hangingPunct="0">
        <a:spcBef>
          <a:spcPct val="0"/>
        </a:spcBef>
        <a:spcAft>
          <a:spcPct val="0"/>
        </a:spcAft>
        <a:defRPr sz="19200">
          <a:solidFill>
            <a:schemeClr val="tx2"/>
          </a:solidFill>
          <a:latin typeface="+mj-lt"/>
          <a:ea typeface="+mj-ea"/>
          <a:cs typeface="+mj-cs"/>
        </a:defRPr>
      </a:lvl1pPr>
      <a:lvl2pPr algn="ctr" defTabSz="4022725" rtl="0" eaLnBrk="0" fontAlgn="base" hangingPunct="0">
        <a:spcBef>
          <a:spcPct val="0"/>
        </a:spcBef>
        <a:spcAft>
          <a:spcPct val="0"/>
        </a:spcAft>
        <a:defRPr sz="19200">
          <a:solidFill>
            <a:schemeClr val="tx2"/>
          </a:solidFill>
          <a:latin typeface="Arial" charset="0"/>
        </a:defRPr>
      </a:lvl2pPr>
      <a:lvl3pPr algn="ctr" defTabSz="4022725" rtl="0" eaLnBrk="0" fontAlgn="base" hangingPunct="0">
        <a:spcBef>
          <a:spcPct val="0"/>
        </a:spcBef>
        <a:spcAft>
          <a:spcPct val="0"/>
        </a:spcAft>
        <a:defRPr sz="19200">
          <a:solidFill>
            <a:schemeClr val="tx2"/>
          </a:solidFill>
          <a:latin typeface="Arial" charset="0"/>
        </a:defRPr>
      </a:lvl3pPr>
      <a:lvl4pPr algn="ctr" defTabSz="4022725" rtl="0" eaLnBrk="0" fontAlgn="base" hangingPunct="0">
        <a:spcBef>
          <a:spcPct val="0"/>
        </a:spcBef>
        <a:spcAft>
          <a:spcPct val="0"/>
        </a:spcAft>
        <a:defRPr sz="19200">
          <a:solidFill>
            <a:schemeClr val="tx2"/>
          </a:solidFill>
          <a:latin typeface="Arial" charset="0"/>
        </a:defRPr>
      </a:lvl4pPr>
      <a:lvl5pPr algn="ctr" defTabSz="4022725" rtl="0" eaLnBrk="0" fontAlgn="base" hangingPunct="0">
        <a:spcBef>
          <a:spcPct val="0"/>
        </a:spcBef>
        <a:spcAft>
          <a:spcPct val="0"/>
        </a:spcAft>
        <a:defRPr sz="19200">
          <a:solidFill>
            <a:schemeClr val="tx2"/>
          </a:solidFill>
          <a:latin typeface="Arial" charset="0"/>
        </a:defRPr>
      </a:lvl5pPr>
      <a:lvl6pPr marL="457095" algn="ctr" defTabSz="4031324" rtl="0" fontAlgn="base">
        <a:spcBef>
          <a:spcPct val="0"/>
        </a:spcBef>
        <a:spcAft>
          <a:spcPct val="0"/>
        </a:spcAft>
        <a:defRPr sz="19200">
          <a:solidFill>
            <a:schemeClr val="tx2"/>
          </a:solidFill>
          <a:latin typeface="Arial" charset="0"/>
        </a:defRPr>
      </a:lvl6pPr>
      <a:lvl7pPr marL="914194" algn="ctr" defTabSz="4031324" rtl="0" fontAlgn="base">
        <a:spcBef>
          <a:spcPct val="0"/>
        </a:spcBef>
        <a:spcAft>
          <a:spcPct val="0"/>
        </a:spcAft>
        <a:defRPr sz="19200">
          <a:solidFill>
            <a:schemeClr val="tx2"/>
          </a:solidFill>
          <a:latin typeface="Arial" charset="0"/>
        </a:defRPr>
      </a:lvl7pPr>
      <a:lvl8pPr marL="1371285" algn="ctr" defTabSz="4031324" rtl="0" fontAlgn="base">
        <a:spcBef>
          <a:spcPct val="0"/>
        </a:spcBef>
        <a:spcAft>
          <a:spcPct val="0"/>
        </a:spcAft>
        <a:defRPr sz="19200">
          <a:solidFill>
            <a:schemeClr val="tx2"/>
          </a:solidFill>
          <a:latin typeface="Arial" charset="0"/>
        </a:defRPr>
      </a:lvl8pPr>
      <a:lvl9pPr marL="1828380" algn="ctr" defTabSz="4031324" rtl="0" fontAlgn="base">
        <a:spcBef>
          <a:spcPct val="0"/>
        </a:spcBef>
        <a:spcAft>
          <a:spcPct val="0"/>
        </a:spcAft>
        <a:defRPr sz="19200">
          <a:solidFill>
            <a:schemeClr val="tx2"/>
          </a:solidFill>
          <a:latin typeface="Arial" charset="0"/>
        </a:defRPr>
      </a:lvl9pPr>
    </p:titleStyle>
    <p:bodyStyle>
      <a:lvl1pPr marL="1506538" indent="-1506538" algn="l" defTabSz="4022725" rtl="0" eaLnBrk="0" fontAlgn="base" hangingPunct="0">
        <a:spcBef>
          <a:spcPct val="20000"/>
        </a:spcBef>
        <a:spcAft>
          <a:spcPct val="0"/>
        </a:spcAft>
        <a:buChar char="•"/>
        <a:defRPr sz="14100">
          <a:solidFill>
            <a:schemeClr val="tx1"/>
          </a:solidFill>
          <a:latin typeface="+mn-lt"/>
          <a:ea typeface="+mn-ea"/>
          <a:cs typeface="+mn-cs"/>
        </a:defRPr>
      </a:lvl1pPr>
      <a:lvl2pPr marL="3267075" indent="-1252538" algn="l" defTabSz="4022725" rtl="0" eaLnBrk="0" fontAlgn="base" hangingPunct="0">
        <a:spcBef>
          <a:spcPct val="20000"/>
        </a:spcBef>
        <a:spcAft>
          <a:spcPct val="0"/>
        </a:spcAft>
        <a:buChar char="–"/>
        <a:defRPr sz="12400">
          <a:solidFill>
            <a:schemeClr val="tx1"/>
          </a:solidFill>
          <a:latin typeface="+mn-lt"/>
        </a:defRPr>
      </a:lvl2pPr>
      <a:lvl3pPr marL="5032375" indent="-998538" algn="l" defTabSz="4022725" rtl="0" eaLnBrk="0" fontAlgn="base" hangingPunct="0">
        <a:spcBef>
          <a:spcPct val="20000"/>
        </a:spcBef>
        <a:spcAft>
          <a:spcPct val="0"/>
        </a:spcAft>
        <a:buChar char="•"/>
        <a:defRPr sz="10500">
          <a:solidFill>
            <a:schemeClr val="tx1"/>
          </a:solidFill>
          <a:latin typeface="+mn-lt"/>
        </a:defRPr>
      </a:lvl3pPr>
      <a:lvl4pPr marL="7046913" indent="-998538" algn="l" defTabSz="4022725" rtl="0" eaLnBrk="0" fontAlgn="base" hangingPunct="0">
        <a:spcBef>
          <a:spcPct val="20000"/>
        </a:spcBef>
        <a:spcAft>
          <a:spcPct val="0"/>
        </a:spcAft>
        <a:buChar char="–"/>
        <a:defRPr sz="8800">
          <a:solidFill>
            <a:schemeClr val="tx1"/>
          </a:solidFill>
          <a:latin typeface="+mn-lt"/>
        </a:defRPr>
      </a:lvl4pPr>
      <a:lvl5pPr marL="9061450" indent="-998538" algn="l" defTabSz="4022725" rtl="0" eaLnBrk="0" fontAlgn="base" hangingPunct="0">
        <a:spcBef>
          <a:spcPct val="20000"/>
        </a:spcBef>
        <a:spcAft>
          <a:spcPct val="0"/>
        </a:spcAft>
        <a:buChar char="»"/>
        <a:defRPr sz="8800">
          <a:solidFill>
            <a:schemeClr val="tx1"/>
          </a:solidFill>
          <a:latin typeface="+mn-lt"/>
        </a:defRPr>
      </a:lvl5pPr>
      <a:lvl6pPr marL="9527581" indent="-1007830" algn="l" defTabSz="4031324" rtl="0" fontAlgn="base">
        <a:spcBef>
          <a:spcPct val="20000"/>
        </a:spcBef>
        <a:spcAft>
          <a:spcPct val="0"/>
        </a:spcAft>
        <a:buChar char="»"/>
        <a:defRPr sz="8800">
          <a:solidFill>
            <a:schemeClr val="tx1"/>
          </a:solidFill>
          <a:latin typeface="+mn-lt"/>
        </a:defRPr>
      </a:lvl6pPr>
      <a:lvl7pPr marL="9984677" indent="-1007830" algn="l" defTabSz="4031324" rtl="0" fontAlgn="base">
        <a:spcBef>
          <a:spcPct val="20000"/>
        </a:spcBef>
        <a:spcAft>
          <a:spcPct val="0"/>
        </a:spcAft>
        <a:buChar char="»"/>
        <a:defRPr sz="8800">
          <a:solidFill>
            <a:schemeClr val="tx1"/>
          </a:solidFill>
          <a:latin typeface="+mn-lt"/>
        </a:defRPr>
      </a:lvl7pPr>
      <a:lvl8pPr marL="10441768" indent="-1007830" algn="l" defTabSz="4031324" rtl="0" fontAlgn="base">
        <a:spcBef>
          <a:spcPct val="20000"/>
        </a:spcBef>
        <a:spcAft>
          <a:spcPct val="0"/>
        </a:spcAft>
        <a:buChar char="»"/>
        <a:defRPr sz="8800">
          <a:solidFill>
            <a:schemeClr val="tx1"/>
          </a:solidFill>
          <a:latin typeface="+mn-lt"/>
        </a:defRPr>
      </a:lvl8pPr>
      <a:lvl9pPr marL="10898865" indent="-1007830" algn="l" defTabSz="4031324" rtl="0" fontAlgn="base">
        <a:spcBef>
          <a:spcPct val="20000"/>
        </a:spcBef>
        <a:spcAft>
          <a:spcPct val="0"/>
        </a:spcAft>
        <a:buChar char="»"/>
        <a:defRPr sz="8800">
          <a:solidFill>
            <a:schemeClr val="tx1"/>
          </a:solidFill>
          <a:latin typeface="+mn-lt"/>
        </a:defRPr>
      </a:lvl9pPr>
    </p:bodyStyle>
    <p:otherStyle>
      <a:defPPr>
        <a:defRPr lang="de-DE"/>
      </a:defPPr>
      <a:lvl1pPr marL="0" algn="l" defTabSz="914194" rtl="0" eaLnBrk="1" latinLnBrk="0" hangingPunct="1">
        <a:defRPr sz="2000" kern="1200">
          <a:solidFill>
            <a:schemeClr val="tx1"/>
          </a:solidFill>
          <a:latin typeface="+mn-lt"/>
          <a:ea typeface="+mn-ea"/>
          <a:cs typeface="+mn-cs"/>
        </a:defRPr>
      </a:lvl1pPr>
      <a:lvl2pPr marL="457095" algn="l" defTabSz="914194" rtl="0" eaLnBrk="1" latinLnBrk="0" hangingPunct="1">
        <a:defRPr sz="2000" kern="1200">
          <a:solidFill>
            <a:schemeClr val="tx1"/>
          </a:solidFill>
          <a:latin typeface="+mn-lt"/>
          <a:ea typeface="+mn-ea"/>
          <a:cs typeface="+mn-cs"/>
        </a:defRPr>
      </a:lvl2pPr>
      <a:lvl3pPr marL="914194" algn="l" defTabSz="914194" rtl="0" eaLnBrk="1" latinLnBrk="0" hangingPunct="1">
        <a:defRPr sz="2000" kern="1200">
          <a:solidFill>
            <a:schemeClr val="tx1"/>
          </a:solidFill>
          <a:latin typeface="+mn-lt"/>
          <a:ea typeface="+mn-ea"/>
          <a:cs typeface="+mn-cs"/>
        </a:defRPr>
      </a:lvl3pPr>
      <a:lvl4pPr marL="1371285" algn="l" defTabSz="914194" rtl="0" eaLnBrk="1" latinLnBrk="0" hangingPunct="1">
        <a:defRPr sz="2000" kern="1200">
          <a:solidFill>
            <a:schemeClr val="tx1"/>
          </a:solidFill>
          <a:latin typeface="+mn-lt"/>
          <a:ea typeface="+mn-ea"/>
          <a:cs typeface="+mn-cs"/>
        </a:defRPr>
      </a:lvl4pPr>
      <a:lvl5pPr marL="1828380" algn="l" defTabSz="914194" rtl="0" eaLnBrk="1" latinLnBrk="0" hangingPunct="1">
        <a:defRPr sz="2000" kern="1200">
          <a:solidFill>
            <a:schemeClr val="tx1"/>
          </a:solidFill>
          <a:latin typeface="+mn-lt"/>
          <a:ea typeface="+mn-ea"/>
          <a:cs typeface="+mn-cs"/>
        </a:defRPr>
      </a:lvl5pPr>
      <a:lvl6pPr marL="2285477" algn="l" defTabSz="914194" rtl="0" eaLnBrk="1" latinLnBrk="0" hangingPunct="1">
        <a:defRPr sz="2000" kern="1200">
          <a:solidFill>
            <a:schemeClr val="tx1"/>
          </a:solidFill>
          <a:latin typeface="+mn-lt"/>
          <a:ea typeface="+mn-ea"/>
          <a:cs typeface="+mn-cs"/>
        </a:defRPr>
      </a:lvl6pPr>
      <a:lvl7pPr marL="2742571" algn="l" defTabSz="914194" rtl="0" eaLnBrk="1" latinLnBrk="0" hangingPunct="1">
        <a:defRPr sz="2000" kern="1200">
          <a:solidFill>
            <a:schemeClr val="tx1"/>
          </a:solidFill>
          <a:latin typeface="+mn-lt"/>
          <a:ea typeface="+mn-ea"/>
          <a:cs typeface="+mn-cs"/>
        </a:defRPr>
      </a:lvl7pPr>
      <a:lvl8pPr marL="3199668" algn="l" defTabSz="914194" rtl="0" eaLnBrk="1" latinLnBrk="0" hangingPunct="1">
        <a:defRPr sz="2000" kern="1200">
          <a:solidFill>
            <a:schemeClr val="tx1"/>
          </a:solidFill>
          <a:latin typeface="+mn-lt"/>
          <a:ea typeface="+mn-ea"/>
          <a:cs typeface="+mn-cs"/>
        </a:defRPr>
      </a:lvl8pPr>
      <a:lvl9pPr marL="3656761" algn="l" defTabSz="914194"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feld 7">
            <a:extLst>
              <a:ext uri="{FF2B5EF4-FFF2-40B4-BE49-F238E27FC236}">
                <a16:creationId xmlns:a16="http://schemas.microsoft.com/office/drawing/2014/main" id="{290F1BF2-6C95-1E45-A84A-5B7246970A50}"/>
              </a:ext>
            </a:extLst>
          </p:cNvPr>
          <p:cNvSpPr txBox="1">
            <a:spLocks noChangeArrowheads="1"/>
          </p:cNvSpPr>
          <p:nvPr/>
        </p:nvSpPr>
        <p:spPr bwMode="auto">
          <a:xfrm>
            <a:off x="1812925" y="6051550"/>
            <a:ext cx="26979563" cy="278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algn="ctr" eaLnBrk="1" hangingPunct="1">
              <a:spcBef>
                <a:spcPct val="0"/>
              </a:spcBef>
              <a:buFontTx/>
              <a:buNone/>
            </a:pPr>
            <a:r>
              <a:rPr lang="de-DE" altLang="de-DE" sz="11500" b="1" dirty="0" err="1">
                <a:solidFill>
                  <a:srgbClr val="0070C0"/>
                </a:solidFill>
              </a:rPr>
              <a:t>ARRaceTrackRC</a:t>
            </a:r>
            <a:endParaRPr lang="de-DE" altLang="de-DE" sz="11500" b="1" dirty="0">
              <a:solidFill>
                <a:srgbClr val="0070C0"/>
              </a:solidFill>
            </a:endParaRPr>
          </a:p>
          <a:p>
            <a:pPr algn="ctr" eaLnBrk="1" hangingPunct="1">
              <a:spcBef>
                <a:spcPct val="0"/>
              </a:spcBef>
              <a:buFontTx/>
              <a:buNone/>
            </a:pPr>
            <a:r>
              <a:rPr lang="de-DE" altLang="de-DE" sz="6000" dirty="0"/>
              <a:t>Nicolas Ostermann, Lea-Marie Kindermann, Jenny Jost, Jakob </a:t>
            </a:r>
            <a:r>
              <a:rPr lang="de-DE" altLang="de-DE" sz="6000" dirty="0" err="1"/>
              <a:t>Lingel</a:t>
            </a:r>
            <a:endParaRPr lang="de-DE" altLang="de-DE" sz="8300" dirty="0"/>
          </a:p>
        </p:txBody>
      </p:sp>
      <p:sp>
        <p:nvSpPr>
          <p:cNvPr id="13314" name="Textfeld 18">
            <a:extLst>
              <a:ext uri="{FF2B5EF4-FFF2-40B4-BE49-F238E27FC236}">
                <a16:creationId xmlns:a16="http://schemas.microsoft.com/office/drawing/2014/main" id="{2BABADD7-4612-C94E-8720-01AC1AF56354}"/>
              </a:ext>
            </a:extLst>
          </p:cNvPr>
          <p:cNvSpPr txBox="1">
            <a:spLocks noChangeArrowheads="1"/>
          </p:cNvSpPr>
          <p:nvPr/>
        </p:nvSpPr>
        <p:spPr bwMode="auto">
          <a:xfrm>
            <a:off x="1809750" y="9810750"/>
            <a:ext cx="26985913"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algn="just" eaLnBrk="1" hangingPunct="1">
              <a:lnSpc>
                <a:spcPts val="7013"/>
              </a:lnSpc>
              <a:spcBef>
                <a:spcPct val="0"/>
              </a:spcBef>
              <a:buFontTx/>
              <a:buNone/>
            </a:pPr>
            <a:r>
              <a:rPr lang="de-DE" altLang="de-DE" sz="6200" dirty="0">
                <a:solidFill>
                  <a:srgbClr val="0070C0"/>
                </a:solidFill>
              </a:rPr>
              <a:t>Die Motivation hinter diesem Projekt liegt in der Schaffung eines innovativen und fesselnden AR-Erlebnisses im Bereich der ferngesteuerten Fahrzeuge. Die Idee besteht darin, die herkömmliche Steuerung von Spielzeugautos durch eine mobile App zu revolutionieren und gleichzeitig ein faszinierendes Element der </a:t>
            </a:r>
            <a:r>
              <a:rPr lang="de-DE" altLang="de-DE" sz="6200" dirty="0" err="1">
                <a:solidFill>
                  <a:srgbClr val="0070C0"/>
                </a:solidFill>
              </a:rPr>
              <a:t>Augmented</a:t>
            </a:r>
            <a:r>
              <a:rPr lang="de-DE" altLang="de-DE" sz="6200" dirty="0">
                <a:solidFill>
                  <a:srgbClr val="0070C0"/>
                </a:solidFill>
              </a:rPr>
              <a:t> Reality (AR) hinzuzufügen.. </a:t>
            </a:r>
          </a:p>
          <a:p>
            <a:pPr algn="just" eaLnBrk="1" hangingPunct="1">
              <a:lnSpc>
                <a:spcPts val="7013"/>
              </a:lnSpc>
              <a:spcBef>
                <a:spcPct val="0"/>
              </a:spcBef>
              <a:buFontTx/>
              <a:buNone/>
            </a:pPr>
            <a:endParaRPr lang="de-DE" altLang="de-DE" sz="6200" dirty="0">
              <a:solidFill>
                <a:srgbClr val="0070C0"/>
              </a:solidFill>
            </a:endParaRPr>
          </a:p>
        </p:txBody>
      </p:sp>
      <p:sp>
        <p:nvSpPr>
          <p:cNvPr id="13315" name="Textfeld 7">
            <a:extLst>
              <a:ext uri="{FF2B5EF4-FFF2-40B4-BE49-F238E27FC236}">
                <a16:creationId xmlns:a16="http://schemas.microsoft.com/office/drawing/2014/main" id="{00DFF1DB-DFBA-744F-A5A6-5629A7D03DDC}"/>
              </a:ext>
            </a:extLst>
          </p:cNvPr>
          <p:cNvSpPr txBox="1">
            <a:spLocks noChangeArrowheads="1"/>
          </p:cNvSpPr>
          <p:nvPr/>
        </p:nvSpPr>
        <p:spPr bwMode="auto">
          <a:xfrm>
            <a:off x="1185863" y="1117600"/>
            <a:ext cx="17840325" cy="1016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16" tIns="45709" rIns="91416" bIns="45709">
            <a:spAutoFit/>
          </a:bodyPr>
          <a:lstStyle>
            <a:lvl1pPr>
              <a:spcBef>
                <a:spcPct val="20000"/>
              </a:spcBef>
              <a:buChar char="•"/>
              <a:defRPr sz="14100">
                <a:solidFill>
                  <a:schemeClr val="tx1"/>
                </a:solidFill>
                <a:latin typeface="Arial" panose="020B0604020202020204" pitchFamily="34" charset="0"/>
              </a:defRPr>
            </a:lvl1pPr>
            <a:lvl2pPr marL="742950" indent="-285750">
              <a:spcBef>
                <a:spcPct val="20000"/>
              </a:spcBef>
              <a:buChar char="–"/>
              <a:defRPr sz="12400">
                <a:solidFill>
                  <a:schemeClr val="tx1"/>
                </a:solidFill>
                <a:latin typeface="Arial" panose="020B0604020202020204" pitchFamily="34" charset="0"/>
              </a:defRPr>
            </a:lvl2pPr>
            <a:lvl3pPr marL="1143000" indent="-228600">
              <a:spcBef>
                <a:spcPct val="20000"/>
              </a:spcBef>
              <a:buChar char="•"/>
              <a:defRPr sz="10500">
                <a:solidFill>
                  <a:schemeClr val="tx1"/>
                </a:solidFill>
                <a:latin typeface="Arial" panose="020B0604020202020204" pitchFamily="34" charset="0"/>
              </a:defRPr>
            </a:lvl3pPr>
            <a:lvl4pPr marL="1600200" indent="-228600">
              <a:spcBef>
                <a:spcPct val="20000"/>
              </a:spcBef>
              <a:buChar char="–"/>
              <a:defRPr sz="8800">
                <a:solidFill>
                  <a:schemeClr val="tx1"/>
                </a:solidFill>
                <a:latin typeface="Arial" panose="020B0604020202020204" pitchFamily="34" charset="0"/>
              </a:defRPr>
            </a:lvl4pPr>
            <a:lvl5pPr marL="2057400" indent="-228600">
              <a:spcBef>
                <a:spcPct val="20000"/>
              </a:spcBef>
              <a:buChar char="»"/>
              <a:defRPr sz="88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88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88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88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8800">
                <a:solidFill>
                  <a:schemeClr val="tx1"/>
                </a:solidFill>
                <a:latin typeface="Arial" panose="020B0604020202020204" pitchFamily="34" charset="0"/>
              </a:defRPr>
            </a:lvl9pPr>
          </a:lstStyle>
          <a:p>
            <a:pPr eaLnBrk="1" hangingPunct="1">
              <a:spcBef>
                <a:spcPct val="0"/>
              </a:spcBef>
              <a:buFontTx/>
              <a:buNone/>
            </a:pPr>
            <a:r>
              <a:rPr lang="en-US" altLang="de-DE" sz="6000" b="1">
                <a:solidFill>
                  <a:srgbClr val="0070C0"/>
                </a:solidFill>
              </a:rPr>
              <a:t>Mobile and Embedded Software Development</a:t>
            </a:r>
            <a:endParaRPr lang="en-US" altLang="de-DE" sz="6000">
              <a:solidFill>
                <a:srgbClr val="0070C0"/>
              </a:solidFill>
            </a:endParaRPr>
          </a:p>
        </p:txBody>
      </p:sp>
      <p:pic>
        <p:nvPicPr>
          <p:cNvPr id="13316" name="Picture 13" descr="C:\Data\FH\Misc\TemplatesLogo\Logo_Hochschule Aalen_transp_Farbstufen_02.png">
            <a:extLst>
              <a:ext uri="{FF2B5EF4-FFF2-40B4-BE49-F238E27FC236}">
                <a16:creationId xmlns:a16="http://schemas.microsoft.com/office/drawing/2014/main" id="{22FEA27A-B796-A24D-B924-BE27D5A07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11875" y="882650"/>
            <a:ext cx="10761663" cy="134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Grafik 1">
            <a:extLst>
              <a:ext uri="{FF2B5EF4-FFF2-40B4-BE49-F238E27FC236}">
                <a16:creationId xmlns:a16="http://schemas.microsoft.com/office/drawing/2014/main" id="{1759153A-AE4C-F54A-B68C-5388789D74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725" y="3186113"/>
            <a:ext cx="30365700"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Rectangle 2">
            <a:extLst>
              <a:ext uri="{FF2B5EF4-FFF2-40B4-BE49-F238E27FC236}">
                <a16:creationId xmlns:a16="http://schemas.microsoft.com/office/drawing/2014/main" id="{4179CC5B-6668-CF44-B72B-1C2A055A076D}"/>
              </a:ext>
            </a:extLst>
          </p:cNvPr>
          <p:cNvSpPr>
            <a:spLocks noChangeArrowheads="1"/>
          </p:cNvSpPr>
          <p:nvPr/>
        </p:nvSpPr>
        <p:spPr bwMode="auto">
          <a:xfrm>
            <a:off x="9872662" y="14440223"/>
            <a:ext cx="10412413" cy="2484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ts val="7013"/>
              </a:lnSpc>
            </a:pPr>
            <a:r>
              <a:rPr lang="de-DE" altLang="de-DE" sz="3400" dirty="0"/>
              <a:t>Das Projekt ermöglicht es den Nutzern, ein ferngesteuertes Auto über eine mobile Anwendung zu steuern, wobei zwei verschiedene Modi zur Verfügung stehen. Im ersten Modus kann der Benutzer die Welt durch die eingebaute Kamera des Autos betrachten, während der zweite Modus den Einsatz der Handykamera für ein AR-Erlebnis vorsieht.</a:t>
            </a:r>
          </a:p>
          <a:p>
            <a:pPr algn="just" eaLnBrk="1" hangingPunct="1">
              <a:lnSpc>
                <a:spcPts val="7013"/>
              </a:lnSpc>
            </a:pPr>
            <a:endParaRPr lang="de-DE" altLang="de-DE" sz="3400" dirty="0"/>
          </a:p>
          <a:p>
            <a:pPr algn="just" eaLnBrk="1" hangingPunct="1">
              <a:lnSpc>
                <a:spcPts val="7013"/>
              </a:lnSpc>
            </a:pPr>
            <a:r>
              <a:rPr lang="de-DE" altLang="de-DE" sz="3400" dirty="0"/>
              <a:t>Ein entscheidendes Merkmal des Projekts ist die Integration von zufälligen Events, um das Spielerlebnis spannender zu gestalten. Das "Magic Event“ zieht das Autos magisch an, während das Auftauchen eines Drachen dazu führt, dass das Auto rückwärts fährt. Bei einem "Tornado Event" bewegt sich das Auto im Kreis. Diese unvorhersehbaren Elemente sollen die Benutzer herausfordern und eine spielerische Komponente hinzufügen.</a:t>
            </a:r>
          </a:p>
          <a:p>
            <a:pPr algn="just" eaLnBrk="1" hangingPunct="1">
              <a:lnSpc>
                <a:spcPts val="7013"/>
              </a:lnSpc>
            </a:pPr>
            <a:endParaRPr lang="de-DE" altLang="de-DE" sz="3400" dirty="0"/>
          </a:p>
          <a:p>
            <a:pPr algn="just" eaLnBrk="1" hangingPunct="1">
              <a:lnSpc>
                <a:spcPts val="7013"/>
              </a:lnSpc>
            </a:pPr>
            <a:r>
              <a:rPr lang="de-DE" altLang="de-DE" sz="3400" dirty="0"/>
              <a:t>Um das AR-Erlebnis zu intensivieren, wurde die Integration von Hintergrundmusik in das Projekt aufgenommen. Die Musik soll die Atmosphäre des Spiels verbessern und den Nutzern ein noch immersiveres Erlebnis bieten.</a:t>
            </a:r>
          </a:p>
          <a:p>
            <a:pPr algn="just" eaLnBrk="1" hangingPunct="1">
              <a:lnSpc>
                <a:spcPts val="7013"/>
              </a:lnSpc>
            </a:pPr>
            <a:endParaRPr lang="de-DE" altLang="de-DE" sz="3400" dirty="0"/>
          </a:p>
          <a:p>
            <a:pPr algn="just" eaLnBrk="1" hangingPunct="1">
              <a:lnSpc>
                <a:spcPts val="7013"/>
              </a:lnSpc>
            </a:pPr>
            <a:r>
              <a:rPr lang="de-DE" altLang="de-DE" sz="3400" dirty="0"/>
              <a:t>Insgesamt zielt das Projekt darauf ab, nicht nur eine innovative Möglichkeit der Fahrzeugsteuerung zu präsentieren, sondern auch ein unterhaltsames und fesselndes AR-Spielerlebnis zu schaffen, das die Grenzen zwischen virtueller Realität und physischem Spielzeug verschwimmen lässt.</a:t>
            </a:r>
          </a:p>
        </p:txBody>
      </p:sp>
      <p:sp>
        <p:nvSpPr>
          <p:cNvPr id="13319" name="TextBox 25">
            <a:extLst>
              <a:ext uri="{FF2B5EF4-FFF2-40B4-BE49-F238E27FC236}">
                <a16:creationId xmlns:a16="http://schemas.microsoft.com/office/drawing/2014/main" id="{8FD85051-5382-E840-BEE2-461DBC048BB2}"/>
              </a:ext>
            </a:extLst>
          </p:cNvPr>
          <p:cNvSpPr txBox="1">
            <a:spLocks noChangeArrowheads="1"/>
          </p:cNvSpPr>
          <p:nvPr/>
        </p:nvSpPr>
        <p:spPr bwMode="auto">
          <a:xfrm>
            <a:off x="745925" y="39299356"/>
            <a:ext cx="77041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dirty="0"/>
              <a:t>Magic Event</a:t>
            </a:r>
          </a:p>
        </p:txBody>
      </p:sp>
      <p:sp>
        <p:nvSpPr>
          <p:cNvPr id="13321" name="TextBox 25">
            <a:extLst>
              <a:ext uri="{FF2B5EF4-FFF2-40B4-BE49-F238E27FC236}">
                <a16:creationId xmlns:a16="http://schemas.microsoft.com/office/drawing/2014/main" id="{5702FAF9-821F-3F45-95EA-A7E33ACB7BF0}"/>
              </a:ext>
            </a:extLst>
          </p:cNvPr>
          <p:cNvSpPr txBox="1">
            <a:spLocks noChangeArrowheads="1"/>
          </p:cNvSpPr>
          <p:nvPr/>
        </p:nvSpPr>
        <p:spPr bwMode="auto">
          <a:xfrm>
            <a:off x="21182357" y="23241795"/>
            <a:ext cx="7704137"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de-DE" altLang="en-US" sz="3600" dirty="0"/>
              <a:t>K</a:t>
            </a:r>
            <a:r>
              <a:rPr lang="en-US" altLang="en-US" sz="3600" dirty="0" err="1"/>
              <a:t>amera</a:t>
            </a:r>
            <a:endParaRPr lang="en-US" altLang="en-US" sz="3600" dirty="0"/>
          </a:p>
        </p:txBody>
      </p:sp>
      <p:sp>
        <p:nvSpPr>
          <p:cNvPr id="13323" name="TextBox 25">
            <a:extLst>
              <a:ext uri="{FF2B5EF4-FFF2-40B4-BE49-F238E27FC236}">
                <a16:creationId xmlns:a16="http://schemas.microsoft.com/office/drawing/2014/main" id="{8E9120A7-0D13-214D-9343-9AB4CDCC52BE}"/>
              </a:ext>
            </a:extLst>
          </p:cNvPr>
          <p:cNvSpPr txBox="1">
            <a:spLocks noChangeArrowheads="1"/>
          </p:cNvSpPr>
          <p:nvPr/>
        </p:nvSpPr>
        <p:spPr bwMode="auto">
          <a:xfrm>
            <a:off x="1273175" y="21971000"/>
            <a:ext cx="77041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de-DE" altLang="en-US" sz="3600" dirty="0"/>
              <a:t>A</a:t>
            </a:r>
            <a:r>
              <a:rPr lang="en-US" altLang="en-US" sz="3600" dirty="0" err="1"/>
              <a:t>uto</a:t>
            </a:r>
            <a:endParaRPr lang="en-US" altLang="en-US" sz="3600" dirty="0"/>
          </a:p>
        </p:txBody>
      </p:sp>
      <p:sp>
        <p:nvSpPr>
          <p:cNvPr id="13325" name="TextBox 25">
            <a:extLst>
              <a:ext uri="{FF2B5EF4-FFF2-40B4-BE49-F238E27FC236}">
                <a16:creationId xmlns:a16="http://schemas.microsoft.com/office/drawing/2014/main" id="{8F675238-A8BB-5F4C-AE2F-80FC6DA4CF41}"/>
              </a:ext>
            </a:extLst>
          </p:cNvPr>
          <p:cNvSpPr txBox="1">
            <a:spLocks noChangeArrowheads="1"/>
          </p:cNvSpPr>
          <p:nvPr/>
        </p:nvSpPr>
        <p:spPr bwMode="auto">
          <a:xfrm>
            <a:off x="21470837" y="37822086"/>
            <a:ext cx="77041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en-US" sz="3600" dirty="0" err="1"/>
              <a:t>Drachen</a:t>
            </a:r>
            <a:r>
              <a:rPr lang="en-US" altLang="en-US" sz="3600"/>
              <a:t> Event</a:t>
            </a:r>
            <a:endParaRPr lang="en-US" altLang="en-US" sz="3600" dirty="0"/>
          </a:p>
        </p:txBody>
      </p:sp>
      <p:sp>
        <p:nvSpPr>
          <p:cNvPr id="13329" name="Rectangle 2">
            <a:extLst>
              <a:ext uri="{FF2B5EF4-FFF2-40B4-BE49-F238E27FC236}">
                <a16:creationId xmlns:a16="http://schemas.microsoft.com/office/drawing/2014/main" id="{73F79B66-1234-5746-8A50-240A9DB3B724}"/>
              </a:ext>
            </a:extLst>
          </p:cNvPr>
          <p:cNvSpPr>
            <a:spLocks noChangeArrowheads="1"/>
          </p:cNvSpPr>
          <p:nvPr/>
        </p:nvSpPr>
        <p:spPr bwMode="auto">
          <a:xfrm>
            <a:off x="1273175" y="23052088"/>
            <a:ext cx="7704138" cy="861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lnSpc>
                <a:spcPts val="7013"/>
              </a:lnSpc>
            </a:pPr>
            <a:endParaRPr lang="de-DE" altLang="de-DE" sz="3400" dirty="0"/>
          </a:p>
        </p:txBody>
      </p:sp>
      <p:pic>
        <p:nvPicPr>
          <p:cNvPr id="2" name="Grafik 1">
            <a:extLst>
              <a:ext uri="{FF2B5EF4-FFF2-40B4-BE49-F238E27FC236}">
                <a16:creationId xmlns:a16="http://schemas.microsoft.com/office/drawing/2014/main" id="{7D2A89DC-FF24-FC83-D0FB-A4AE9802DAF6}"/>
              </a:ext>
            </a:extLst>
          </p:cNvPr>
          <p:cNvPicPr>
            <a:picLocks/>
          </p:cNvPicPr>
          <p:nvPr/>
        </p:nvPicPr>
        <p:blipFill>
          <a:blip r:embed="rId4"/>
          <a:stretch>
            <a:fillRect/>
          </a:stretch>
        </p:blipFill>
        <p:spPr>
          <a:xfrm>
            <a:off x="21506974" y="18324902"/>
            <a:ext cx="7668000" cy="4647600"/>
          </a:xfrm>
          <a:prstGeom prst="rect">
            <a:avLst/>
          </a:prstGeom>
        </p:spPr>
      </p:pic>
      <p:pic>
        <p:nvPicPr>
          <p:cNvPr id="4" name="Grafik 3">
            <a:extLst>
              <a:ext uri="{FF2B5EF4-FFF2-40B4-BE49-F238E27FC236}">
                <a16:creationId xmlns:a16="http://schemas.microsoft.com/office/drawing/2014/main" id="{5EA92A07-A1FB-0BB7-19A9-1AE82E5E5A0A}"/>
              </a:ext>
            </a:extLst>
          </p:cNvPr>
          <p:cNvPicPr>
            <a:picLocks/>
          </p:cNvPicPr>
          <p:nvPr/>
        </p:nvPicPr>
        <p:blipFill>
          <a:blip r:embed="rId5"/>
          <a:stretch>
            <a:fillRect/>
          </a:stretch>
        </p:blipFill>
        <p:spPr>
          <a:xfrm>
            <a:off x="1593713" y="17028823"/>
            <a:ext cx="7668000" cy="4647600"/>
          </a:xfrm>
          <a:prstGeom prst="rect">
            <a:avLst/>
          </a:prstGeom>
        </p:spPr>
      </p:pic>
      <p:pic>
        <p:nvPicPr>
          <p:cNvPr id="7" name="Picture 6" descr="A green monster in the air&#10;&#10;Description automatically generated">
            <a:extLst>
              <a:ext uri="{FF2B5EF4-FFF2-40B4-BE49-F238E27FC236}">
                <a16:creationId xmlns:a16="http://schemas.microsoft.com/office/drawing/2014/main" id="{DCF842E3-D96D-4B97-73D8-085EA4342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27606" y="25707170"/>
            <a:ext cx="6120381" cy="11800522"/>
          </a:xfrm>
          <a:prstGeom prst="rect">
            <a:avLst/>
          </a:prstGeom>
        </p:spPr>
      </p:pic>
      <p:pic>
        <p:nvPicPr>
          <p:cNvPr id="9" name="Picture 8" descr="A person walking in a hallway&#10;&#10;Description automatically generated">
            <a:extLst>
              <a:ext uri="{FF2B5EF4-FFF2-40B4-BE49-F238E27FC236}">
                <a16:creationId xmlns:a16="http://schemas.microsoft.com/office/drawing/2014/main" id="{2B54D0A2-F89D-1D66-BCA8-24C4EF8415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6669" y="23886320"/>
            <a:ext cx="6858000" cy="15240000"/>
          </a:xfrm>
          <a:prstGeom prst="rect">
            <a:avLst/>
          </a:prstGeom>
        </p:spPr>
      </p:pic>
    </p:spTree>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32250" rtl="0" eaLnBrk="1" fontAlgn="base" latinLnBrk="0" hangingPunct="1">
          <a:lnSpc>
            <a:spcPct val="100000"/>
          </a:lnSpc>
          <a:spcBef>
            <a:spcPct val="0"/>
          </a:spcBef>
          <a:spcAft>
            <a:spcPct val="0"/>
          </a:spcAft>
          <a:buClrTx/>
          <a:buSzTx/>
          <a:buFontTx/>
          <a:buNone/>
          <a:tabLst/>
          <a:defRPr kumimoji="0" lang="de-DE" sz="79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32250" rtl="0" eaLnBrk="1" fontAlgn="base" latinLnBrk="0" hangingPunct="1">
          <a:lnSpc>
            <a:spcPct val="100000"/>
          </a:lnSpc>
          <a:spcBef>
            <a:spcPct val="0"/>
          </a:spcBef>
          <a:spcAft>
            <a:spcPct val="0"/>
          </a:spcAft>
          <a:buClrTx/>
          <a:buSzTx/>
          <a:buFontTx/>
          <a:buNone/>
          <a:tabLst/>
          <a:defRPr kumimoji="0" lang="de-DE" sz="79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LongProperties xmlns="http://schemas.microsoft.com/office/2006/metadata/long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263CB31A3DDDB94BA564662520164A39" ma:contentTypeVersion="4" ma:contentTypeDescription="Ein neues Dokument erstellen." ma:contentTypeScope="" ma:versionID="8971b9055a38adf308fc04613f885abd">
  <xsd:schema xmlns:xsd="http://www.w3.org/2001/XMLSchema" xmlns:xs="http://www.w3.org/2001/XMLSchema" xmlns:p="http://schemas.microsoft.com/office/2006/metadata/properties" xmlns:ns1="http://schemas.microsoft.com/sharepoint/v3" xmlns:ns2="5c17c72e-e70c-44ef-8bae-bb555658bdd9" targetNamespace="http://schemas.microsoft.com/office/2006/metadata/properties" ma:root="true" ma:fieldsID="13d7569b2d275d635d19f12dea411d6c" ns1:_="" ns2:_="">
    <xsd:import namespace="http://schemas.microsoft.com/sharepoint/v3"/>
    <xsd:import namespace="5c17c72e-e70c-44ef-8bae-bb555658bdd9"/>
    <xsd:element name="properties">
      <xsd:complexType>
        <xsd:sequence>
          <xsd:element name="documentManagement">
            <xsd:complexType>
              <xsd:all>
                <xsd:element ref="ns1:PublishingStartDate" minOccurs="0"/>
                <xsd:element ref="ns1:PublishingExpirationDate" minOccurs="0"/>
                <xsd:element ref="ns2:Kategorie" minOccurs="0"/>
                <xsd:element ref="ns2:Anzeige_x0020_auf_x0020_Startseite" minOccurs="0"/>
                <xsd:element ref="ns2:Fakult_x00e4_t_x0020__x002f__x0020_Bereic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Geplantes Startdatum" ma:description="" ma:hidden="true" ma:internalName="PublishingStartDate">
      <xsd:simpleType>
        <xsd:restriction base="dms:Unknown"/>
      </xsd:simpleType>
    </xsd:element>
    <xsd:element name="PublishingExpirationDate" ma:index="9" nillable="true" ma:displayName="Geplantes Enddatum" ma:description=""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c17c72e-e70c-44ef-8bae-bb555658bdd9" elementFormDefault="qualified">
    <xsd:import namespace="http://schemas.microsoft.com/office/2006/documentManagement/types"/>
    <xsd:import namespace="http://schemas.microsoft.com/office/infopath/2007/PartnerControls"/>
    <xsd:element name="Kategorie" ma:index="10" nillable="true" ma:displayName="Kategorie" ma:internalName="Kategorie">
      <xsd:simpleType>
        <xsd:restriction base="dms:Text">
          <xsd:maxLength value="255"/>
        </xsd:restriction>
      </xsd:simpleType>
    </xsd:element>
    <xsd:element name="Anzeige_x0020_auf_x0020_Startseite" ma:index="11" nillable="true" ma:displayName="Anzeige auf Startseite" ma:default="1" ma:internalName="Anzeige_x0020_auf_x0020_Startseite">
      <xsd:simpleType>
        <xsd:restriction base="dms:Boolean"/>
      </xsd:simpleType>
    </xsd:element>
    <xsd:element name="Fakult_x00e4_t_x0020__x002f__x0020_Bereich" ma:index="12" nillable="true" ma:displayName="Fakultät / Bereich" ma:default="Hochschule" ma:format="Dropdown" ma:internalName="Fakult_x00e4_t_x0020__x002f__x0020_Bereich">
      <xsd:simpleType>
        <xsd:restriction base="dms:Choice">
          <xsd:enumeration value="Fakultät Chemie"/>
          <xsd:enumeration value="Fakultät Elektronik und Informatik"/>
          <xsd:enumeration value="Fakultät Maschinenbau und Werkstofftechnik"/>
          <xsd:enumeration value="Fakultät Optik und Mechatronik"/>
          <xsd:enumeration value="Fakultät Wirtschaftswissenschaften"/>
          <xsd:enumeration value="Rektorat"/>
          <xsd:enumeration value="IT-Service"/>
          <xsd:enumeration value="Hochschule"/>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8EA3BF2-EE9B-421D-BCB1-8768E02022B2}">
  <ds:schemaRefs>
    <ds:schemaRef ds:uri="http://schemas.microsoft.com/office/2006/metadata/longProperties"/>
  </ds:schemaRefs>
</ds:datastoreItem>
</file>

<file path=customXml/itemProps2.xml><?xml version="1.0" encoding="utf-8"?>
<ds:datastoreItem xmlns:ds="http://schemas.openxmlformats.org/officeDocument/2006/customXml" ds:itemID="{6C682FCD-B914-4FC1-B888-09051DC3DE04}">
  <ds:schemaRefs>
    <ds:schemaRef ds:uri="http://schemas.microsoft.com/sharepoint/v3/contenttype/forms"/>
  </ds:schemaRefs>
</ds:datastoreItem>
</file>

<file path=customXml/itemProps3.xml><?xml version="1.0" encoding="utf-8"?>
<ds:datastoreItem xmlns:ds="http://schemas.openxmlformats.org/officeDocument/2006/customXml" ds:itemID="{33BFF448-F977-4DCF-86F5-9A78C61A0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c17c72e-e70c-44ef-8bae-bb555658bd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270</Words>
  <Application>Microsoft Office PowerPoint</Application>
  <PresentationFormat>Custom</PresentationFormat>
  <Paragraphs>15</Paragraphs>
  <Slides>1</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vt:i4>
      </vt:variant>
    </vt:vector>
  </HeadingPairs>
  <TitlesOfParts>
    <vt:vector size="3" baseType="lpstr">
      <vt:lpstr>Arial</vt:lpstr>
      <vt:lpstr>Standarddesign</vt:lpstr>
      <vt:lpstr>PowerPoint Presentation</vt:lpstr>
    </vt:vector>
  </TitlesOfParts>
  <Company>Pandora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Postervorlage Hochformat</dc:title>
  <dc:creator>Mueller, Patricia</dc:creator>
  <cp:lastModifiedBy>Lea Marie</cp:lastModifiedBy>
  <cp:revision>50</cp:revision>
  <cp:lastPrinted>2011-09-27T10:05:25Z</cp:lastPrinted>
  <dcterms:created xsi:type="dcterms:W3CDTF">2007-08-15T20:00:54Z</dcterms:created>
  <dcterms:modified xsi:type="dcterms:W3CDTF">2024-01-25T18:05:22Z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ategorie">
    <vt:lpwstr>Vorlagen</vt:lpwstr>
  </property>
  <property fmtid="{D5CDD505-2E9C-101B-9397-08002B2CF9AE}" pid="3" name="ContentType">
    <vt:lpwstr>Dokument</vt:lpwstr>
  </property>
  <property fmtid="{D5CDD505-2E9C-101B-9397-08002B2CF9AE}" pid="4" name="PublishingExpirationDate">
    <vt:lpwstr/>
  </property>
  <property fmtid="{D5CDD505-2E9C-101B-9397-08002B2CF9AE}" pid="5" name="PublishingStartDate">
    <vt:lpwstr/>
  </property>
  <property fmtid="{D5CDD505-2E9C-101B-9397-08002B2CF9AE}" pid="6" name="Fakultät / Bereich">
    <vt:lpwstr>Hochschule</vt:lpwstr>
  </property>
  <property fmtid="{D5CDD505-2E9C-101B-9397-08002B2CF9AE}" pid="7" name="Anzeige auf Startseite">
    <vt:lpwstr>1</vt:lpwstr>
  </property>
  <property fmtid="{D5CDD505-2E9C-101B-9397-08002B2CF9AE}" pid="8" name="Order">
    <vt:lpwstr>22100.0000000000</vt:lpwstr>
  </property>
</Properties>
</file>